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handoutMasterIdLst>
    <p:handoutMasterId r:id="rId14"/>
  </p:handoutMasterIdLst>
  <p:sldIdLst>
    <p:sldId id="4471" r:id="rId5"/>
    <p:sldId id="2134807752" r:id="rId6"/>
    <p:sldId id="4617" r:id="rId7"/>
    <p:sldId id="2134807827" r:id="rId8"/>
    <p:sldId id="2134807828" r:id="rId9"/>
    <p:sldId id="2134807833" r:id="rId10"/>
    <p:sldId id="2134807834" r:id="rId11"/>
    <p:sldId id="274"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quel Capilla Blázquez" initials="RCB" lastIdx="1" clrIdx="0">
    <p:extLst>
      <p:ext uri="{19B8F6BF-5375-455C-9EA6-DF929625EA0E}">
        <p15:presenceInfo xmlns:p15="http://schemas.microsoft.com/office/powerpoint/2012/main" userId="S::rcapilla@everis.com::a3d8edcb-b008-47f2-bc96-80d44949502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85C1"/>
    <a:srgbClr val="6786C3"/>
    <a:srgbClr val="F6F8FC"/>
    <a:srgbClr val="E6B600"/>
    <a:srgbClr val="BC4328"/>
    <a:srgbClr val="0F1C50"/>
    <a:srgbClr val="464D03"/>
    <a:srgbClr val="85C103"/>
    <a:srgbClr val="505050"/>
    <a:srgbClr val="9AAE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09" autoAdjust="0"/>
    <p:restoredTop sz="93792" autoAdjust="0"/>
  </p:normalViewPr>
  <p:slideViewPr>
    <p:cSldViewPr snapToGrid="0">
      <p:cViewPr varScale="1">
        <p:scale>
          <a:sx n="116" d="100"/>
          <a:sy n="116" d="100"/>
        </p:scale>
        <p:origin x="1992" y="108"/>
      </p:cViewPr>
      <p:guideLst/>
    </p:cSldViewPr>
  </p:slideViewPr>
  <p:notesTextViewPr>
    <p:cViewPr>
      <p:scale>
        <a:sx n="1" d="1"/>
        <a:sy n="1" d="1"/>
      </p:scale>
      <p:origin x="0" y="0"/>
    </p:cViewPr>
  </p:notesTextViewPr>
  <p:sorterViewPr>
    <p:cViewPr>
      <p:scale>
        <a:sx n="100" d="100"/>
        <a:sy n="100" d="100"/>
      </p:scale>
      <p:origin x="0" y="-52976"/>
    </p:cViewPr>
  </p:sorterViewPr>
  <p:notesViewPr>
    <p:cSldViewPr snapToGrid="0">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lon Pachon Mosquera" userId="5e8598ed-25d8-40e7-a6ec-44e8019de41a" providerId="ADAL" clId="{BB53DAB0-1D5A-4D6E-9D21-29F3FF8EB510}"/>
    <pc:docChg chg="undo custSel modSld">
      <pc:chgData name="Marlon Pachon Mosquera" userId="5e8598ed-25d8-40e7-a6ec-44e8019de41a" providerId="ADAL" clId="{BB53DAB0-1D5A-4D6E-9D21-29F3FF8EB510}" dt="2022-09-07T12:53:23.611" v="562" actId="20577"/>
      <pc:docMkLst>
        <pc:docMk/>
      </pc:docMkLst>
      <pc:sldChg chg="modSp mod">
        <pc:chgData name="Marlon Pachon Mosquera" userId="5e8598ed-25d8-40e7-a6ec-44e8019de41a" providerId="ADAL" clId="{BB53DAB0-1D5A-4D6E-9D21-29F3FF8EB510}" dt="2022-09-07T02:27:29.948" v="341" actId="20577"/>
        <pc:sldMkLst>
          <pc:docMk/>
          <pc:sldMk cId="3010094275" sldId="4618"/>
        </pc:sldMkLst>
        <pc:spChg chg="mod">
          <ac:chgData name="Marlon Pachon Mosquera" userId="5e8598ed-25d8-40e7-a6ec-44e8019de41a" providerId="ADAL" clId="{BB53DAB0-1D5A-4D6E-9D21-29F3FF8EB510}" dt="2022-09-07T02:27:29.948" v="341" actId="20577"/>
          <ac:spMkLst>
            <pc:docMk/>
            <pc:sldMk cId="3010094275" sldId="4618"/>
            <ac:spMk id="5" creationId="{00000000-0000-0000-0000-000000000000}"/>
          </ac:spMkLst>
        </pc:spChg>
        <pc:spChg chg="mod">
          <ac:chgData name="Marlon Pachon Mosquera" userId="5e8598ed-25d8-40e7-a6ec-44e8019de41a" providerId="ADAL" clId="{BB53DAB0-1D5A-4D6E-9D21-29F3FF8EB510}" dt="2022-09-07T02:26:19.397" v="302" actId="20577"/>
          <ac:spMkLst>
            <pc:docMk/>
            <pc:sldMk cId="3010094275" sldId="4618"/>
            <ac:spMk id="23" creationId="{BE45B7C1-E1A2-5E21-888D-FF326F10A07A}"/>
          </ac:spMkLst>
        </pc:spChg>
        <pc:spChg chg="mod">
          <ac:chgData name="Marlon Pachon Mosquera" userId="5e8598ed-25d8-40e7-a6ec-44e8019de41a" providerId="ADAL" clId="{BB53DAB0-1D5A-4D6E-9D21-29F3FF8EB510}" dt="2022-09-07T02:25:55.078" v="275" actId="20577"/>
          <ac:spMkLst>
            <pc:docMk/>
            <pc:sldMk cId="3010094275" sldId="4618"/>
            <ac:spMk id="28" creationId="{BEC38595-727F-458C-D6F8-95BF1E1E08F6}"/>
          </ac:spMkLst>
        </pc:spChg>
      </pc:sldChg>
      <pc:sldChg chg="modSp mod">
        <pc:chgData name="Marlon Pachon Mosquera" userId="5e8598ed-25d8-40e7-a6ec-44e8019de41a" providerId="ADAL" clId="{BB53DAB0-1D5A-4D6E-9D21-29F3FF8EB510}" dt="2022-09-07T02:31:41.554" v="482" actId="20577"/>
        <pc:sldMkLst>
          <pc:docMk/>
          <pc:sldMk cId="999434871" sldId="4628"/>
        </pc:sldMkLst>
        <pc:spChg chg="mod">
          <ac:chgData name="Marlon Pachon Mosquera" userId="5e8598ed-25d8-40e7-a6ec-44e8019de41a" providerId="ADAL" clId="{BB53DAB0-1D5A-4D6E-9D21-29F3FF8EB510}" dt="2022-09-07T02:31:41.554" v="482" actId="20577"/>
          <ac:spMkLst>
            <pc:docMk/>
            <pc:sldMk cId="999434871" sldId="4628"/>
            <ac:spMk id="173" creationId="{944A1E3C-A8CE-47D4-B74F-1FA763D04C20}"/>
          </ac:spMkLst>
        </pc:spChg>
      </pc:sldChg>
      <pc:sldChg chg="modSp mod">
        <pc:chgData name="Marlon Pachon Mosquera" userId="5e8598ed-25d8-40e7-a6ec-44e8019de41a" providerId="ADAL" clId="{BB53DAB0-1D5A-4D6E-9D21-29F3FF8EB510}" dt="2022-09-07T12:53:23.611" v="562" actId="20577"/>
        <pc:sldMkLst>
          <pc:docMk/>
          <pc:sldMk cId="3059598452" sldId="4642"/>
        </pc:sldMkLst>
        <pc:spChg chg="mod">
          <ac:chgData name="Marlon Pachon Mosquera" userId="5e8598ed-25d8-40e7-a6ec-44e8019de41a" providerId="ADAL" clId="{BB53DAB0-1D5A-4D6E-9D21-29F3FF8EB510}" dt="2022-09-07T12:53:23.611" v="562" actId="20577"/>
          <ac:spMkLst>
            <pc:docMk/>
            <pc:sldMk cId="3059598452" sldId="4642"/>
            <ac:spMk id="9" creationId="{0B2025F3-7E3F-6BFD-8534-C61E33F0AAD2}"/>
          </ac:spMkLst>
        </pc:spChg>
      </pc:sldChg>
      <pc:sldChg chg="modSp mod">
        <pc:chgData name="Marlon Pachon Mosquera" userId="5e8598ed-25d8-40e7-a6ec-44e8019de41a" providerId="ADAL" clId="{BB53DAB0-1D5A-4D6E-9D21-29F3FF8EB510}" dt="2022-09-07T02:31:04.905" v="457" actId="1037"/>
        <pc:sldMkLst>
          <pc:docMk/>
          <pc:sldMk cId="1891963701" sldId="4645"/>
        </pc:sldMkLst>
        <pc:spChg chg="mod">
          <ac:chgData name="Marlon Pachon Mosquera" userId="5e8598ed-25d8-40e7-a6ec-44e8019de41a" providerId="ADAL" clId="{BB53DAB0-1D5A-4D6E-9D21-29F3FF8EB510}" dt="2022-09-07T02:30:49.118" v="452" actId="1076"/>
          <ac:spMkLst>
            <pc:docMk/>
            <pc:sldMk cId="1891963701" sldId="4645"/>
            <ac:spMk id="49" creationId="{00000000-0000-0000-0000-000000000000}"/>
          </ac:spMkLst>
        </pc:spChg>
        <pc:spChg chg="mod">
          <ac:chgData name="Marlon Pachon Mosquera" userId="5e8598ed-25d8-40e7-a6ec-44e8019de41a" providerId="ADAL" clId="{BB53DAB0-1D5A-4D6E-9D21-29F3FF8EB510}" dt="2022-09-07T02:30:53.194" v="453" actId="1038"/>
          <ac:spMkLst>
            <pc:docMk/>
            <pc:sldMk cId="1891963701" sldId="4645"/>
            <ac:spMk id="92" creationId="{00000000-0000-0000-0000-000000000000}"/>
          </ac:spMkLst>
        </pc:spChg>
        <pc:spChg chg="mod">
          <ac:chgData name="Marlon Pachon Mosquera" userId="5e8598ed-25d8-40e7-a6ec-44e8019de41a" providerId="ADAL" clId="{BB53DAB0-1D5A-4D6E-9D21-29F3FF8EB510}" dt="2022-09-07T02:28:37.076" v="354" actId="20577"/>
          <ac:spMkLst>
            <pc:docMk/>
            <pc:sldMk cId="1891963701" sldId="4645"/>
            <ac:spMk id="103" creationId="{00000000-0000-0000-0000-000000000000}"/>
          </ac:spMkLst>
        </pc:spChg>
        <pc:spChg chg="mod">
          <ac:chgData name="Marlon Pachon Mosquera" userId="5e8598ed-25d8-40e7-a6ec-44e8019de41a" providerId="ADAL" clId="{BB53DAB0-1D5A-4D6E-9D21-29F3FF8EB510}" dt="2022-09-07T02:30:05.122" v="447" actId="14100"/>
          <ac:spMkLst>
            <pc:docMk/>
            <pc:sldMk cId="1891963701" sldId="4645"/>
            <ac:spMk id="141" creationId="{00000000-0000-0000-0000-000000000000}"/>
          </ac:spMkLst>
        </pc:spChg>
        <pc:spChg chg="mod">
          <ac:chgData name="Marlon Pachon Mosquera" userId="5e8598ed-25d8-40e7-a6ec-44e8019de41a" providerId="ADAL" clId="{BB53DAB0-1D5A-4D6E-9D21-29F3FF8EB510}" dt="2022-09-07T02:29:55.999" v="446" actId="14100"/>
          <ac:spMkLst>
            <pc:docMk/>
            <pc:sldMk cId="1891963701" sldId="4645"/>
            <ac:spMk id="165" creationId="{00000000-0000-0000-0000-000000000000}"/>
          </ac:spMkLst>
        </pc:spChg>
        <pc:spChg chg="mod">
          <ac:chgData name="Marlon Pachon Mosquera" userId="5e8598ed-25d8-40e7-a6ec-44e8019de41a" providerId="ADAL" clId="{BB53DAB0-1D5A-4D6E-9D21-29F3FF8EB510}" dt="2022-09-07T02:29:40.497" v="420" actId="14100"/>
          <ac:spMkLst>
            <pc:docMk/>
            <pc:sldMk cId="1891963701" sldId="4645"/>
            <ac:spMk id="168" creationId="{00000000-0000-0000-0000-000000000000}"/>
          </ac:spMkLst>
        </pc:spChg>
        <pc:grpChg chg="mod">
          <ac:chgData name="Marlon Pachon Mosquera" userId="5e8598ed-25d8-40e7-a6ec-44e8019de41a" providerId="ADAL" clId="{BB53DAB0-1D5A-4D6E-9D21-29F3FF8EB510}" dt="2022-09-07T02:31:04.905" v="457" actId="1037"/>
          <ac:grpSpMkLst>
            <pc:docMk/>
            <pc:sldMk cId="1891963701" sldId="4645"/>
            <ac:grpSpMk id="63" creationId="{00000000-0000-0000-0000-000000000000}"/>
          </ac:grpSpMkLst>
        </pc:grpChg>
      </pc:sldChg>
      <pc:sldChg chg="addSp delSp modSp mod">
        <pc:chgData name="Marlon Pachon Mosquera" userId="5e8598ed-25d8-40e7-a6ec-44e8019de41a" providerId="ADAL" clId="{BB53DAB0-1D5A-4D6E-9D21-29F3FF8EB510}" dt="2022-09-07T02:42:09.684" v="561" actId="113"/>
        <pc:sldMkLst>
          <pc:docMk/>
          <pc:sldMk cId="1102223147" sldId="2134806084"/>
        </pc:sldMkLst>
        <pc:spChg chg="add mod">
          <ac:chgData name="Marlon Pachon Mosquera" userId="5e8598ed-25d8-40e7-a6ec-44e8019de41a" providerId="ADAL" clId="{BB53DAB0-1D5A-4D6E-9D21-29F3FF8EB510}" dt="2022-09-07T02:41:57.410" v="559" actId="207"/>
          <ac:spMkLst>
            <pc:docMk/>
            <pc:sldMk cId="1102223147" sldId="2134806084"/>
            <ac:spMk id="2" creationId="{5057F62E-838B-1B6B-9DAB-9637CAD90849}"/>
          </ac:spMkLst>
        </pc:spChg>
        <pc:spChg chg="add mod">
          <ac:chgData name="Marlon Pachon Mosquera" userId="5e8598ed-25d8-40e7-a6ec-44e8019de41a" providerId="ADAL" clId="{BB53DAB0-1D5A-4D6E-9D21-29F3FF8EB510}" dt="2022-09-07T02:42:09.684" v="561" actId="113"/>
          <ac:spMkLst>
            <pc:docMk/>
            <pc:sldMk cId="1102223147" sldId="2134806084"/>
            <ac:spMk id="4" creationId="{C2C70F55-7FBA-3514-9D0D-D66AE23900A1}"/>
          </ac:spMkLst>
        </pc:spChg>
        <pc:spChg chg="add mod">
          <ac:chgData name="Marlon Pachon Mosquera" userId="5e8598ed-25d8-40e7-a6ec-44e8019de41a" providerId="ADAL" clId="{BB53DAB0-1D5A-4D6E-9D21-29F3FF8EB510}" dt="2022-09-07T02:39:50.830" v="501" actId="207"/>
          <ac:spMkLst>
            <pc:docMk/>
            <pc:sldMk cId="1102223147" sldId="2134806084"/>
            <ac:spMk id="5" creationId="{89809CDF-9036-8842-A3DA-6B9AAEE97400}"/>
          </ac:spMkLst>
        </pc:spChg>
        <pc:spChg chg="del">
          <ac:chgData name="Marlon Pachon Mosquera" userId="5e8598ed-25d8-40e7-a6ec-44e8019de41a" providerId="ADAL" clId="{BB53DAB0-1D5A-4D6E-9D21-29F3FF8EB510}" dt="2022-09-07T02:38:39.663" v="491" actId="478"/>
          <ac:spMkLst>
            <pc:docMk/>
            <pc:sldMk cId="1102223147" sldId="2134806084"/>
            <ac:spMk id="7" creationId="{9FBBCF09-A188-4E41-B441-73B052AA4E58}"/>
          </ac:spMkLst>
        </pc:spChg>
        <pc:spChg chg="del">
          <ac:chgData name="Marlon Pachon Mosquera" userId="5e8598ed-25d8-40e7-a6ec-44e8019de41a" providerId="ADAL" clId="{BB53DAB0-1D5A-4D6E-9D21-29F3FF8EB510}" dt="2022-09-07T02:39:03.603" v="493" actId="478"/>
          <ac:spMkLst>
            <pc:docMk/>
            <pc:sldMk cId="1102223147" sldId="2134806084"/>
            <ac:spMk id="8" creationId="{07B3D4D2-A883-4B19-A36B-F42C5FB30F92}"/>
          </ac:spMkLst>
        </pc:spChg>
        <pc:spChg chg="del">
          <ac:chgData name="Marlon Pachon Mosquera" userId="5e8598ed-25d8-40e7-a6ec-44e8019de41a" providerId="ADAL" clId="{BB53DAB0-1D5A-4D6E-9D21-29F3FF8EB510}" dt="2022-09-07T02:39:03.603" v="493" actId="478"/>
          <ac:spMkLst>
            <pc:docMk/>
            <pc:sldMk cId="1102223147" sldId="2134806084"/>
            <ac:spMk id="10" creationId="{79BCF8BA-D3EE-4707-9718-39510D97297F}"/>
          </ac:spMkLst>
        </pc:spChg>
        <pc:picChg chg="mod">
          <ac:chgData name="Marlon Pachon Mosquera" userId="5e8598ed-25d8-40e7-a6ec-44e8019de41a" providerId="ADAL" clId="{BB53DAB0-1D5A-4D6E-9D21-29F3FF8EB510}" dt="2022-09-07T02:39:15.695" v="496" actId="1076"/>
          <ac:picMkLst>
            <pc:docMk/>
            <pc:sldMk cId="1102223147" sldId="2134806084"/>
            <ac:picMk id="9" creationId="{5DE5AD43-AF9B-498A-8C91-A98A9BD2F761}"/>
          </ac:picMkLst>
        </pc:picChg>
      </pc:sldChg>
      <pc:sldChg chg="modSp mod">
        <pc:chgData name="Marlon Pachon Mosquera" userId="5e8598ed-25d8-40e7-a6ec-44e8019de41a" providerId="ADAL" clId="{BB53DAB0-1D5A-4D6E-9D21-29F3FF8EB510}" dt="2022-09-07T02:05:04.006" v="10" actId="20577"/>
        <pc:sldMkLst>
          <pc:docMk/>
          <pc:sldMk cId="2119709892" sldId="2134806111"/>
        </pc:sldMkLst>
        <pc:spChg chg="mod">
          <ac:chgData name="Marlon Pachon Mosquera" userId="5e8598ed-25d8-40e7-a6ec-44e8019de41a" providerId="ADAL" clId="{BB53DAB0-1D5A-4D6E-9D21-29F3FF8EB510}" dt="2022-09-07T02:05:04.006" v="10" actId="20577"/>
          <ac:spMkLst>
            <pc:docMk/>
            <pc:sldMk cId="2119709892" sldId="2134806111"/>
            <ac:spMk id="9" creationId="{0B2025F3-7E3F-6BFD-8534-C61E33F0AAD2}"/>
          </ac:spMkLst>
        </pc:spChg>
      </pc:sldChg>
    </pc:docChg>
  </pc:docChgLst>
  <pc:docChgLst>
    <pc:chgData name="Marlon Pachon Mosquera" userId="5e8598ed-25d8-40e7-a6ec-44e8019de41a" providerId="ADAL" clId="{AD35AD5E-5726-4D55-9826-E88DCA651CF1}"/>
    <pc:docChg chg="modSld">
      <pc:chgData name="Marlon Pachon Mosquera" userId="5e8598ed-25d8-40e7-a6ec-44e8019de41a" providerId="ADAL" clId="{AD35AD5E-5726-4D55-9826-E88DCA651CF1}" dt="2022-10-10T14:49:28.520" v="16" actId="20577"/>
      <pc:docMkLst>
        <pc:docMk/>
      </pc:docMkLst>
      <pc:sldChg chg="modSp mod">
        <pc:chgData name="Marlon Pachon Mosquera" userId="5e8598ed-25d8-40e7-a6ec-44e8019de41a" providerId="ADAL" clId="{AD35AD5E-5726-4D55-9826-E88DCA651CF1}" dt="2022-10-10T14:49:28.520" v="16" actId="20577"/>
        <pc:sldMkLst>
          <pc:docMk/>
          <pc:sldMk cId="602182121" sldId="2134807743"/>
        </pc:sldMkLst>
        <pc:spChg chg="mod">
          <ac:chgData name="Marlon Pachon Mosquera" userId="5e8598ed-25d8-40e7-a6ec-44e8019de41a" providerId="ADAL" clId="{AD35AD5E-5726-4D55-9826-E88DCA651CF1}" dt="2022-10-10T14:49:28.520" v="16" actId="20577"/>
          <ac:spMkLst>
            <pc:docMk/>
            <pc:sldMk cId="602182121" sldId="2134807743"/>
            <ac:spMk id="48" creationId="{80FB5788-A89D-4F86-AC91-319D557C239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xmlns="" id="{D01630D9-D4A2-47D9-9C91-A51BFC2A18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7D791F-5EA2-4CB9-93AA-66BF8D657B5A}" type="datetimeFigureOut">
              <a:rPr lang="es-ES" smtClean="0"/>
              <a:t>28/11/2022</a:t>
            </a:fld>
            <a:endParaRPr lang="es-ES"/>
          </a:p>
        </p:txBody>
      </p:sp>
      <p:sp>
        <p:nvSpPr>
          <p:cNvPr id="4" name="Marcador de pie de página 3">
            <a:extLst>
              <a:ext uri="{FF2B5EF4-FFF2-40B4-BE49-F238E27FC236}">
                <a16:creationId xmlns:a16="http://schemas.microsoft.com/office/drawing/2014/main" xmlns="" id="{5592B4C7-5B14-4AA8-BD46-4E6B605776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xmlns="" id="{81B90842-BCF5-4CCD-AC70-2D889C004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366F0C-E843-4F99-A3E4-8F3A7CD51A08}" type="slidenum">
              <a:rPr lang="es-ES" smtClean="0"/>
              <a:t>‹Nº›</a:t>
            </a:fld>
            <a:endParaRPr lang="es-ES"/>
          </a:p>
        </p:txBody>
      </p:sp>
    </p:spTree>
    <p:extLst>
      <p:ext uri="{BB962C8B-B14F-4D97-AF65-F5344CB8AC3E}">
        <p14:creationId xmlns:p14="http://schemas.microsoft.com/office/powerpoint/2010/main" val="631844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93EEBE-C7A9-4177-9BCB-7D9E0E419EC2}" type="datetimeFigureOut">
              <a:rPr lang="es-CO" smtClean="0"/>
              <a:t>28/11/2022</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CED1FF-FABF-41F3-99E2-CE27EBB4E004}" type="slidenum">
              <a:rPr lang="es-CO" smtClean="0"/>
              <a:t>‹Nº›</a:t>
            </a:fld>
            <a:endParaRPr lang="es-CO"/>
          </a:p>
        </p:txBody>
      </p:sp>
    </p:spTree>
    <p:extLst>
      <p:ext uri="{BB962C8B-B14F-4D97-AF65-F5344CB8AC3E}">
        <p14:creationId xmlns:p14="http://schemas.microsoft.com/office/powerpoint/2010/main" val="3183939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spTree>
      <p:nvGrpSpPr>
        <p:cNvPr id="1" name=""/>
        <p:cNvGrpSpPr/>
        <p:nvPr/>
      </p:nvGrpSpPr>
      <p:grpSpPr>
        <a:xfrm>
          <a:off x="0" y="0"/>
          <a:ext cx="0" cy="0"/>
          <a:chOff x="0" y="0"/>
          <a:chExt cx="0" cy="0"/>
        </a:xfrm>
      </p:grpSpPr>
      <p:pic>
        <p:nvPicPr>
          <p:cNvPr id="3" name="Imagen 2" descr="Imagen borrosa de una persona&#10;&#10;Descripción generada automáticamente con confianza baja">
            <a:extLst>
              <a:ext uri="{FF2B5EF4-FFF2-40B4-BE49-F238E27FC236}">
                <a16:creationId xmlns:a16="http://schemas.microsoft.com/office/drawing/2014/main" xmlns="" id="{315E7D82-45B3-4584-A2CA-B8AF125911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sp>
        <p:nvSpPr>
          <p:cNvPr id="12" name="Título de la presentación"/>
          <p:cNvSpPr txBox="1">
            <a:spLocks noGrp="1"/>
          </p:cNvSpPr>
          <p:nvPr>
            <p:ph type="title" hasCustomPrompt="1"/>
          </p:nvPr>
        </p:nvSpPr>
        <p:spPr>
          <a:xfrm>
            <a:off x="603248" y="1570524"/>
            <a:ext cx="10323832" cy="2324101"/>
          </a:xfrm>
          <a:prstGeom prst="rect">
            <a:avLst/>
          </a:prstGeom>
        </p:spPr>
        <p:txBody>
          <a:bodyPr anchor="b">
            <a:noAutofit/>
          </a:bodyPr>
          <a:lstStyle>
            <a:lvl1pPr>
              <a:defRPr sz="5400" spc="-116">
                <a:solidFill>
                  <a:schemeClr val="bg1"/>
                </a:solidFill>
                <a:latin typeface="Arial Black" panose="020B0A04020102020204" pitchFamily="34" charset="0"/>
              </a:defRPr>
            </a:lvl1pPr>
          </a:lstStyle>
          <a:p>
            <a:r>
              <a:rPr lang="es-ES" dirty="0"/>
              <a:t>HAGA CLIC PARA MODIFICAR EL ESTILO </a:t>
            </a:r>
            <a:br>
              <a:rPr lang="es-ES" dirty="0"/>
            </a:br>
            <a:r>
              <a:rPr lang="es-ES" dirty="0"/>
              <a:t>DE TÍTULO DEL PATRÓN</a:t>
            </a:r>
          </a:p>
        </p:txBody>
      </p:sp>
      <p:sp>
        <p:nvSpPr>
          <p:cNvPr id="13" name="Nivel de texto 1…"/>
          <p:cNvSpPr txBox="1">
            <a:spLocks noGrp="1"/>
          </p:cNvSpPr>
          <p:nvPr>
            <p:ph type="body" sz="quarter" idx="1"/>
          </p:nvPr>
        </p:nvSpPr>
        <p:spPr>
          <a:xfrm>
            <a:off x="600671" y="3894623"/>
            <a:ext cx="10985501" cy="952501"/>
          </a:xfrm>
          <a:prstGeom prst="rect">
            <a:avLst/>
          </a:prstGeom>
        </p:spPr>
        <p:txBody>
          <a:bodyPr/>
          <a:lstStyle>
            <a:lvl1pPr marL="0" indent="0" defTabSz="412750">
              <a:lnSpc>
                <a:spcPct val="100000"/>
              </a:lnSpc>
              <a:spcBef>
                <a:spcPts val="0"/>
              </a:spcBef>
              <a:buSzTx/>
              <a:buNone/>
              <a:defRPr sz="2750" b="1">
                <a:solidFill>
                  <a:schemeClr val="bg1"/>
                </a:solidFill>
                <a:latin typeface="Arial Black" panose="020B0A04020102020204" pitchFamily="34" charset="0"/>
              </a:defRPr>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pPr lvl="0"/>
            <a:r>
              <a:rPr lang="es-ES" dirty="0"/>
              <a:t>Haga clic para modificar los estilos de texto del patrón</a:t>
            </a:r>
          </a:p>
          <a:p>
            <a:pPr lvl="1"/>
            <a:endParaRPr dirty="0"/>
          </a:p>
        </p:txBody>
      </p:sp>
      <p:pic>
        <p:nvPicPr>
          <p:cNvPr id="16" name="Imagen 15">
            <a:extLst>
              <a:ext uri="{FF2B5EF4-FFF2-40B4-BE49-F238E27FC236}">
                <a16:creationId xmlns:a16="http://schemas.microsoft.com/office/drawing/2014/main" xmlns="" id="{FB51FBD0-4D4F-45BF-AB9E-6F25150E255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18" name="object 14">
            <a:extLst>
              <a:ext uri="{FF2B5EF4-FFF2-40B4-BE49-F238E27FC236}">
                <a16:creationId xmlns:a16="http://schemas.microsoft.com/office/drawing/2014/main" xmlns="" id="{64A04134-AD85-4422-A1B1-EFA77856933E}"/>
              </a:ext>
            </a:extLst>
          </p:cNvPr>
          <p:cNvSpPr/>
          <p:nvPr/>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sp>
        <p:nvSpPr>
          <p:cNvPr id="19" name="object 15">
            <a:extLst>
              <a:ext uri="{FF2B5EF4-FFF2-40B4-BE49-F238E27FC236}">
                <a16:creationId xmlns:a16="http://schemas.microsoft.com/office/drawing/2014/main" xmlns="" id="{703801D6-AD3A-4AB5-B783-09D52359CE7D}"/>
              </a:ext>
            </a:extLst>
          </p:cNvPr>
          <p:cNvSpPr/>
          <p:nvPr/>
        </p:nvSpPr>
        <p:spPr>
          <a:xfrm>
            <a:off x="9507966" y="558037"/>
            <a:ext cx="2042269" cy="283168"/>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a:p>
        </p:txBody>
      </p:sp>
      <p:pic>
        <p:nvPicPr>
          <p:cNvPr id="10" name="Imagen 9" descr="Dibujo de un edificio&#10;&#10;Descripción generada automáticamente con confianza media">
            <a:extLst>
              <a:ext uri="{FF2B5EF4-FFF2-40B4-BE49-F238E27FC236}">
                <a16:creationId xmlns:a16="http://schemas.microsoft.com/office/drawing/2014/main" xmlns="" id="{C29B95CB-1E1B-4342-8462-A7B9C6368445}"/>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7153" y="-4128"/>
            <a:ext cx="8687915" cy="6953500"/>
          </a:xfrm>
          <a:prstGeom prst="rect">
            <a:avLst/>
          </a:prstGeom>
        </p:spPr>
      </p:pic>
    </p:spTree>
    <p:extLst>
      <p:ext uri="{BB962C8B-B14F-4D97-AF65-F5344CB8AC3E}">
        <p14:creationId xmlns:p14="http://schemas.microsoft.com/office/powerpoint/2010/main" val="2000941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0" y="920296"/>
            <a:ext cx="5312229"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174DF5E9-055B-4D7F-A558-E27527DA0D10}"/>
              </a:ext>
            </a:extLst>
          </p:cNvPr>
          <p:cNvSpPr>
            <a:spLocks noGrp="1"/>
          </p:cNvSpPr>
          <p:nvPr>
            <p:ph type="body" sz="quarter" idx="13"/>
          </p:nvPr>
        </p:nvSpPr>
        <p:spPr>
          <a:xfrm>
            <a:off x="0" y="2471161"/>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xmlns="" id="{A82EFD79-91F1-4319-8D39-7EBB6BEC7C19}"/>
              </a:ext>
            </a:extLst>
          </p:cNvPr>
          <p:cNvSpPr>
            <a:spLocks noGrp="1"/>
          </p:cNvSpPr>
          <p:nvPr>
            <p:ph type="body" sz="quarter" idx="14"/>
          </p:nvPr>
        </p:nvSpPr>
        <p:spPr>
          <a:xfrm>
            <a:off x="0" y="3309308"/>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8" name="Marcador de texto 13">
            <a:extLst>
              <a:ext uri="{FF2B5EF4-FFF2-40B4-BE49-F238E27FC236}">
                <a16:creationId xmlns:a16="http://schemas.microsoft.com/office/drawing/2014/main" xmlns="" id="{CA9A9B4E-D167-4DE0-9019-9A9054EBE229}"/>
              </a:ext>
            </a:extLst>
          </p:cNvPr>
          <p:cNvSpPr>
            <a:spLocks noGrp="1"/>
          </p:cNvSpPr>
          <p:nvPr>
            <p:ph type="body" sz="quarter" idx="15"/>
          </p:nvPr>
        </p:nvSpPr>
        <p:spPr>
          <a:xfrm>
            <a:off x="0" y="4107470"/>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xmlns="" id="{6A502C22-7ACD-495C-B0B5-F27DDAAB3D10}"/>
              </a:ext>
            </a:extLst>
          </p:cNvPr>
          <p:cNvSpPr>
            <a:spLocks noGrp="1"/>
          </p:cNvSpPr>
          <p:nvPr>
            <p:ph type="body" sz="quarter" idx="16"/>
          </p:nvPr>
        </p:nvSpPr>
        <p:spPr>
          <a:xfrm>
            <a:off x="0" y="4927404"/>
            <a:ext cx="5660571" cy="674811"/>
          </a:xfrm>
          <a:solidFill>
            <a:srgbClr val="6785C1">
              <a:alpha val="89804"/>
            </a:srgbClr>
          </a:solid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1" name="Imagen 10" descr="Imagen que contiene dibujo, señal&#10;&#10;Descripción generada automáticamente">
            <a:extLst>
              <a:ext uri="{FF2B5EF4-FFF2-40B4-BE49-F238E27FC236}">
                <a16:creationId xmlns:a16="http://schemas.microsoft.com/office/drawing/2014/main" xmlns="" id="{F441500E-BA93-4FD4-B781-441E47244E3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xmlns="" id="{66AB9385-0E77-4038-9744-E35B385DF8D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569240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437120" y="1392737"/>
            <a:ext cx="4177936" cy="173400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6934200" cy="6857999"/>
          </a:xfrm>
        </p:spPr>
        <p:txBody>
          <a:bodyPr/>
          <a:lstStyle/>
          <a:p>
            <a:endParaRPr lang="es-ES"/>
          </a:p>
        </p:txBody>
      </p:sp>
      <p:sp>
        <p:nvSpPr>
          <p:cNvPr id="6" name="Marcador de texto 15">
            <a:extLst>
              <a:ext uri="{FF2B5EF4-FFF2-40B4-BE49-F238E27FC236}">
                <a16:creationId xmlns:a16="http://schemas.microsoft.com/office/drawing/2014/main" xmlns="" id="{8631366F-A402-4238-9843-950F4FAAE77C}"/>
              </a:ext>
            </a:extLst>
          </p:cNvPr>
          <p:cNvSpPr>
            <a:spLocks noGrp="1"/>
          </p:cNvSpPr>
          <p:nvPr>
            <p:ph type="body" sz="quarter" idx="17"/>
          </p:nvPr>
        </p:nvSpPr>
        <p:spPr>
          <a:xfrm>
            <a:off x="7437120" y="3346269"/>
            <a:ext cx="4177936" cy="258209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8" name="Imagen 7" descr="Logotipo&#10;&#10;Descripción generada automáticamente">
            <a:extLst>
              <a:ext uri="{FF2B5EF4-FFF2-40B4-BE49-F238E27FC236}">
                <a16:creationId xmlns:a16="http://schemas.microsoft.com/office/drawing/2014/main" xmlns="" id="{242238B0-2D79-4ABC-B8E9-07C0FD80775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462974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78971" y="615497"/>
            <a:ext cx="3243942" cy="1528989"/>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4125686" y="0"/>
            <a:ext cx="4103913" cy="6857999"/>
          </a:xfrm>
        </p:spPr>
        <p:txBody>
          <a:bodyPr/>
          <a:lstStyle/>
          <a:p>
            <a:endParaRPr lang="es-ES"/>
          </a:p>
        </p:txBody>
      </p:sp>
      <p:sp>
        <p:nvSpPr>
          <p:cNvPr id="6" name="Marcador de posición de imagen 4">
            <a:extLst>
              <a:ext uri="{FF2B5EF4-FFF2-40B4-BE49-F238E27FC236}">
                <a16:creationId xmlns:a16="http://schemas.microsoft.com/office/drawing/2014/main" xmlns="" id="{4E222587-9B83-4F95-9A3D-1D72EE4BB5A2}"/>
              </a:ext>
            </a:extLst>
          </p:cNvPr>
          <p:cNvSpPr>
            <a:spLocks noGrp="1"/>
          </p:cNvSpPr>
          <p:nvPr>
            <p:ph type="pic" sz="quarter" idx="11"/>
          </p:nvPr>
        </p:nvSpPr>
        <p:spPr>
          <a:xfrm>
            <a:off x="8523514" y="1021080"/>
            <a:ext cx="3657600" cy="2255520"/>
          </a:xfrm>
        </p:spPr>
        <p:txBody>
          <a:bodyPr/>
          <a:lstStyle/>
          <a:p>
            <a:endParaRPr lang="es-ES"/>
          </a:p>
        </p:txBody>
      </p:sp>
      <p:sp>
        <p:nvSpPr>
          <p:cNvPr id="7" name="Marcador de posición de imagen 4">
            <a:extLst>
              <a:ext uri="{FF2B5EF4-FFF2-40B4-BE49-F238E27FC236}">
                <a16:creationId xmlns:a16="http://schemas.microsoft.com/office/drawing/2014/main" xmlns="" id="{158C3FBB-04D9-4351-BD10-6D38D73119C2}"/>
              </a:ext>
            </a:extLst>
          </p:cNvPr>
          <p:cNvSpPr>
            <a:spLocks noGrp="1"/>
          </p:cNvSpPr>
          <p:nvPr>
            <p:ph type="pic" sz="quarter" idx="12"/>
          </p:nvPr>
        </p:nvSpPr>
        <p:spPr>
          <a:xfrm>
            <a:off x="8523514" y="3429001"/>
            <a:ext cx="3657600" cy="2164080"/>
          </a:xfrm>
        </p:spPr>
        <p:txBody>
          <a:bodyPr/>
          <a:lstStyle/>
          <a:p>
            <a:endParaRPr lang="es-ES" dirty="0"/>
          </a:p>
        </p:txBody>
      </p:sp>
      <p:sp>
        <p:nvSpPr>
          <p:cNvPr id="8" name="Marcador de texto 15">
            <a:extLst>
              <a:ext uri="{FF2B5EF4-FFF2-40B4-BE49-F238E27FC236}">
                <a16:creationId xmlns:a16="http://schemas.microsoft.com/office/drawing/2014/main" xmlns="" id="{4EBB11D4-0769-479E-B91A-665E182AC866}"/>
              </a:ext>
            </a:extLst>
          </p:cNvPr>
          <p:cNvSpPr>
            <a:spLocks noGrp="1"/>
          </p:cNvSpPr>
          <p:nvPr>
            <p:ph type="body" sz="quarter" idx="17"/>
          </p:nvPr>
        </p:nvSpPr>
        <p:spPr>
          <a:xfrm>
            <a:off x="478971" y="2556329"/>
            <a:ext cx="3243942" cy="3858306"/>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D66B4FB0-A450-45C3-B370-4F83FB624C3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760880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163284" y="505577"/>
            <a:ext cx="5747658"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bg2"/>
                </a:solidFill>
                <a:latin typeface="Arial Black" panose="020B0A04020102020204" pitchFamily="34" charset="0"/>
                <a:ea typeface="+mj-ea"/>
                <a:cs typeface="+mj-cs"/>
              </a:defRPr>
            </a:lvl1pPr>
          </a:lstStyle>
          <a:p>
            <a:r>
              <a:rPr lang="es-ES" dirty="0"/>
              <a:t>HAGA CLIC PARA MODIFICAR EL ESTILO DE TÍTULO DEL PATRÓN</a:t>
            </a:r>
          </a:p>
        </p:txBody>
      </p:sp>
      <p:sp>
        <p:nvSpPr>
          <p:cNvPr id="8" name="Marcador de texto 13">
            <a:extLst>
              <a:ext uri="{FF2B5EF4-FFF2-40B4-BE49-F238E27FC236}">
                <a16:creationId xmlns:a16="http://schemas.microsoft.com/office/drawing/2014/main" xmlns="" id="{CA9A9B4E-D167-4DE0-9019-9A9054EBE229}"/>
              </a:ext>
            </a:extLst>
          </p:cNvPr>
          <p:cNvSpPr>
            <a:spLocks noGrp="1"/>
          </p:cNvSpPr>
          <p:nvPr>
            <p:ph type="body" sz="quarter" idx="15"/>
          </p:nvPr>
        </p:nvSpPr>
        <p:spPr>
          <a:xfrm>
            <a:off x="1" y="5032755"/>
            <a:ext cx="3759199"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0" name="Marcador de texto 13">
            <a:extLst>
              <a:ext uri="{FF2B5EF4-FFF2-40B4-BE49-F238E27FC236}">
                <a16:creationId xmlns:a16="http://schemas.microsoft.com/office/drawing/2014/main" xmlns="" id="{98A6F5AB-2C7F-478E-8E8C-1E4EF73FD3FB}"/>
              </a:ext>
            </a:extLst>
          </p:cNvPr>
          <p:cNvSpPr>
            <a:spLocks noGrp="1"/>
          </p:cNvSpPr>
          <p:nvPr>
            <p:ph type="body" sz="quarter" idx="16"/>
          </p:nvPr>
        </p:nvSpPr>
        <p:spPr>
          <a:xfrm>
            <a:off x="-1" y="3552298"/>
            <a:ext cx="4343401"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1" name="Marcador de texto 13">
            <a:extLst>
              <a:ext uri="{FF2B5EF4-FFF2-40B4-BE49-F238E27FC236}">
                <a16:creationId xmlns:a16="http://schemas.microsoft.com/office/drawing/2014/main" xmlns="" id="{4A858692-26D2-47E1-906B-98F7811A034D}"/>
              </a:ext>
            </a:extLst>
          </p:cNvPr>
          <p:cNvSpPr>
            <a:spLocks noGrp="1"/>
          </p:cNvSpPr>
          <p:nvPr>
            <p:ph type="body" sz="quarter" idx="17"/>
          </p:nvPr>
        </p:nvSpPr>
        <p:spPr>
          <a:xfrm>
            <a:off x="0" y="2071841"/>
            <a:ext cx="5910942" cy="1270073"/>
          </a:xfrm>
          <a:solidFill>
            <a:srgbClr val="6785C1">
              <a:alpha val="70000"/>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9" name="Imagen 8" descr="Imagen que contiene dibujo, señal&#10;&#10;Descripción generada automáticamente">
            <a:extLst>
              <a:ext uri="{FF2B5EF4-FFF2-40B4-BE49-F238E27FC236}">
                <a16:creationId xmlns:a16="http://schemas.microsoft.com/office/drawing/2014/main" xmlns="" id="{EC82A3D8-EF87-45BA-8A7A-66B060F01D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12" name="Marcador de posición de imagen 4" descr="Imagen que contiene Interfaz de usuario gráfica&#10;&#10;Descripción generada automáticamente">
            <a:extLst>
              <a:ext uri="{FF2B5EF4-FFF2-40B4-BE49-F238E27FC236}">
                <a16:creationId xmlns:a16="http://schemas.microsoft.com/office/drawing/2014/main" xmlns="" id="{DED8BF08-0032-4E38-B735-76B3E7B3235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2901165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6618513" y="920296"/>
            <a:ext cx="5312229"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tx1"/>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174DF5E9-055B-4D7F-A558-E27527DA0D10}"/>
              </a:ext>
            </a:extLst>
          </p:cNvPr>
          <p:cNvSpPr>
            <a:spLocks noGrp="1"/>
          </p:cNvSpPr>
          <p:nvPr>
            <p:ph type="body" sz="quarter" idx="13"/>
          </p:nvPr>
        </p:nvSpPr>
        <p:spPr>
          <a:xfrm>
            <a:off x="6531429" y="2471161"/>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xmlns="" id="{A82EFD79-91F1-4319-8D39-7EBB6BEC7C19}"/>
              </a:ext>
            </a:extLst>
          </p:cNvPr>
          <p:cNvSpPr>
            <a:spLocks noGrp="1"/>
          </p:cNvSpPr>
          <p:nvPr>
            <p:ph type="body" sz="quarter" idx="14"/>
          </p:nvPr>
        </p:nvSpPr>
        <p:spPr>
          <a:xfrm>
            <a:off x="6531429" y="3309308"/>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8" name="Marcador de texto 13">
            <a:extLst>
              <a:ext uri="{FF2B5EF4-FFF2-40B4-BE49-F238E27FC236}">
                <a16:creationId xmlns:a16="http://schemas.microsoft.com/office/drawing/2014/main" xmlns="" id="{CA9A9B4E-D167-4DE0-9019-9A9054EBE229}"/>
              </a:ext>
            </a:extLst>
          </p:cNvPr>
          <p:cNvSpPr>
            <a:spLocks noGrp="1"/>
          </p:cNvSpPr>
          <p:nvPr>
            <p:ph type="body" sz="quarter" idx="15"/>
          </p:nvPr>
        </p:nvSpPr>
        <p:spPr>
          <a:xfrm>
            <a:off x="6531429" y="4107470"/>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xmlns="" id="{6A502C22-7ACD-495C-B0B5-F27DDAAB3D10}"/>
              </a:ext>
            </a:extLst>
          </p:cNvPr>
          <p:cNvSpPr>
            <a:spLocks noGrp="1"/>
          </p:cNvSpPr>
          <p:nvPr>
            <p:ph type="body" sz="quarter" idx="16"/>
          </p:nvPr>
        </p:nvSpPr>
        <p:spPr>
          <a:xfrm>
            <a:off x="6531429" y="4927404"/>
            <a:ext cx="5660571" cy="674811"/>
          </a:xfrm>
          <a:solidFill>
            <a:srgbClr val="6785C1">
              <a:alpha val="89804"/>
            </a:srgbClr>
          </a:solidFill>
        </p:spPr>
        <p:txBody>
          <a:bodyPr>
            <a:noAutofit/>
          </a:bodyPr>
          <a:lstStyle>
            <a:lvl1pPr marL="0" indent="0">
              <a:buNone/>
              <a:defRPr sz="18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9C5AC8A3-1EFA-4020-964C-888B5FCD0A8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31168"/>
            <a:ext cx="1932013" cy="491785"/>
          </a:xfrm>
          <a:prstGeom prst="rect">
            <a:avLst/>
          </a:prstGeom>
        </p:spPr>
      </p:pic>
    </p:spTree>
    <p:extLst>
      <p:ext uri="{BB962C8B-B14F-4D97-AF65-F5344CB8AC3E}">
        <p14:creationId xmlns:p14="http://schemas.microsoft.com/office/powerpoint/2010/main" val="5722162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Dos objetos">
    <p:spTree>
      <p:nvGrpSpPr>
        <p:cNvPr id="1" name=""/>
        <p:cNvGrpSpPr/>
        <p:nvPr/>
      </p:nvGrpSpPr>
      <p:grpSpPr>
        <a:xfrm>
          <a:off x="0" y="0"/>
          <a:ext cx="0" cy="0"/>
          <a:chOff x="0" y="0"/>
          <a:chExt cx="0" cy="0"/>
        </a:xfrm>
      </p:grpSpPr>
      <p:sp>
        <p:nvSpPr>
          <p:cNvPr id="15" name="Marcador de texto 15">
            <a:extLst>
              <a:ext uri="{FF2B5EF4-FFF2-40B4-BE49-F238E27FC236}">
                <a16:creationId xmlns:a16="http://schemas.microsoft.com/office/drawing/2014/main" xmlns="" id="{EDD82B36-BF17-4F53-B02C-2D332C18DCBC}"/>
              </a:ext>
            </a:extLst>
          </p:cNvPr>
          <p:cNvSpPr>
            <a:spLocks noGrp="1"/>
          </p:cNvSpPr>
          <p:nvPr>
            <p:ph type="body" sz="quarter" idx="17"/>
          </p:nvPr>
        </p:nvSpPr>
        <p:spPr>
          <a:xfrm>
            <a:off x="478970" y="2569029"/>
            <a:ext cx="3243942" cy="3858306"/>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478971" y="615497"/>
            <a:ext cx="3243941" cy="156890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4615544" y="0"/>
            <a:ext cx="4665616" cy="6857999"/>
          </a:xfrm>
        </p:spPr>
        <p:txBody>
          <a:bodyPr/>
          <a:lstStyle/>
          <a:p>
            <a:endParaRPr lang="es-ES"/>
          </a:p>
        </p:txBody>
      </p:sp>
      <p:sp>
        <p:nvSpPr>
          <p:cNvPr id="8" name="Marcador de texto 13">
            <a:extLst>
              <a:ext uri="{FF2B5EF4-FFF2-40B4-BE49-F238E27FC236}">
                <a16:creationId xmlns:a16="http://schemas.microsoft.com/office/drawing/2014/main" xmlns="" id="{9F397C64-5C3C-42B6-9DA8-563C2C322703}"/>
              </a:ext>
            </a:extLst>
          </p:cNvPr>
          <p:cNvSpPr>
            <a:spLocks noGrp="1"/>
          </p:cNvSpPr>
          <p:nvPr>
            <p:ph type="body" sz="quarter" idx="13"/>
          </p:nvPr>
        </p:nvSpPr>
        <p:spPr>
          <a:xfrm>
            <a:off x="4073966" y="5274232"/>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9" name="Marcador de texto 13">
            <a:extLst>
              <a:ext uri="{FF2B5EF4-FFF2-40B4-BE49-F238E27FC236}">
                <a16:creationId xmlns:a16="http://schemas.microsoft.com/office/drawing/2014/main" xmlns="" id="{016B46B9-1A85-413A-96B8-FBDBF68CE655}"/>
              </a:ext>
            </a:extLst>
          </p:cNvPr>
          <p:cNvSpPr>
            <a:spLocks noGrp="1"/>
          </p:cNvSpPr>
          <p:nvPr>
            <p:ph type="body" sz="quarter" idx="14"/>
          </p:nvPr>
        </p:nvSpPr>
        <p:spPr>
          <a:xfrm>
            <a:off x="4073966" y="3586946"/>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13" name="Marcador de texto 13">
            <a:extLst>
              <a:ext uri="{FF2B5EF4-FFF2-40B4-BE49-F238E27FC236}">
                <a16:creationId xmlns:a16="http://schemas.microsoft.com/office/drawing/2014/main" xmlns="" id="{6F8FACAD-CA4D-4DE7-990A-B98F4A2D57D6}"/>
              </a:ext>
            </a:extLst>
          </p:cNvPr>
          <p:cNvSpPr>
            <a:spLocks noGrp="1"/>
          </p:cNvSpPr>
          <p:nvPr>
            <p:ph type="body" sz="quarter" idx="16"/>
          </p:nvPr>
        </p:nvSpPr>
        <p:spPr>
          <a:xfrm>
            <a:off x="8700967" y="3586946"/>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14" name="Imagen 13" descr="Logotipo&#10;&#10;Descripción generada automáticamente">
            <a:extLst>
              <a:ext uri="{FF2B5EF4-FFF2-40B4-BE49-F238E27FC236}">
                <a16:creationId xmlns:a16="http://schemas.microsoft.com/office/drawing/2014/main" xmlns="" id="{1E2B7D5E-96B7-4DDC-9A72-32E45024AE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7118724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Dos objetos">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xmlns="" id="{15843F2C-6751-4294-AB2A-0BB7AA011261}"/>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28575"/>
            <a:ext cx="8687915" cy="6953500"/>
          </a:xfrm>
          <a:prstGeom prst="rect">
            <a:avLst/>
          </a:prstGeom>
        </p:spPr>
      </p:pic>
      <p:sp>
        <p:nvSpPr>
          <p:cNvPr id="22" name="Marcador de texto 15">
            <a:extLst>
              <a:ext uri="{FF2B5EF4-FFF2-40B4-BE49-F238E27FC236}">
                <a16:creationId xmlns:a16="http://schemas.microsoft.com/office/drawing/2014/main" xmlns="" id="{3199CCF9-D349-4D15-B18B-00162C10A975}"/>
              </a:ext>
            </a:extLst>
          </p:cNvPr>
          <p:cNvSpPr>
            <a:spLocks noGrp="1"/>
          </p:cNvSpPr>
          <p:nvPr>
            <p:ph type="body" sz="quarter" idx="29"/>
          </p:nvPr>
        </p:nvSpPr>
        <p:spPr>
          <a:xfrm>
            <a:off x="8530245" y="4482172"/>
            <a:ext cx="3251184" cy="1028424"/>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0" name="Marcador de texto 15">
            <a:extLst>
              <a:ext uri="{FF2B5EF4-FFF2-40B4-BE49-F238E27FC236}">
                <a16:creationId xmlns:a16="http://schemas.microsoft.com/office/drawing/2014/main" xmlns="" id="{28522818-9829-4A2D-8CC2-DD8655FE14E5}"/>
              </a:ext>
            </a:extLst>
          </p:cNvPr>
          <p:cNvSpPr>
            <a:spLocks noGrp="1"/>
          </p:cNvSpPr>
          <p:nvPr>
            <p:ph type="body" sz="quarter" idx="27"/>
          </p:nvPr>
        </p:nvSpPr>
        <p:spPr>
          <a:xfrm>
            <a:off x="292796" y="1563849"/>
            <a:ext cx="3251184" cy="620484"/>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9" name="Marcador de texto 15">
            <a:extLst>
              <a:ext uri="{FF2B5EF4-FFF2-40B4-BE49-F238E27FC236}">
                <a16:creationId xmlns:a16="http://schemas.microsoft.com/office/drawing/2014/main" xmlns="" id="{02A627A1-08CB-41A3-833E-1DD5C775CDFA}"/>
              </a:ext>
            </a:extLst>
          </p:cNvPr>
          <p:cNvSpPr>
            <a:spLocks noGrp="1"/>
          </p:cNvSpPr>
          <p:nvPr>
            <p:ph type="body" sz="quarter" idx="10"/>
          </p:nvPr>
        </p:nvSpPr>
        <p:spPr>
          <a:xfrm>
            <a:off x="292796" y="3432914"/>
            <a:ext cx="2917543" cy="303174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2" name="Marcador de texto 2">
            <a:extLst>
              <a:ext uri="{FF2B5EF4-FFF2-40B4-BE49-F238E27FC236}">
                <a16:creationId xmlns:a16="http://schemas.microsoft.com/office/drawing/2014/main" xmlns="" id="{A9521142-0E00-4A34-AB4F-73176F94B0FE}"/>
              </a:ext>
            </a:extLst>
          </p:cNvPr>
          <p:cNvSpPr>
            <a:spLocks noGrp="1"/>
          </p:cNvSpPr>
          <p:nvPr>
            <p:ph type="body" sz="quarter" idx="13" hasCustomPrompt="1"/>
          </p:nvPr>
        </p:nvSpPr>
        <p:spPr>
          <a:xfrm>
            <a:off x="300038" y="296863"/>
            <a:ext cx="5568950" cy="287337"/>
          </a:xfrm>
          <a:prstGeom prst="rect">
            <a:avLst/>
          </a:prstGeom>
        </p:spPr>
        <p:txBody>
          <a:bodyPr>
            <a:noAutofit/>
          </a:bodyPr>
          <a:lstStyle>
            <a:lvl1pPr marL="0" indent="0">
              <a:buNone/>
              <a:defRPr lang="es-ES" sz="2400" kern="1200" dirty="0">
                <a:solidFill>
                  <a:srgbClr val="505050"/>
                </a:solidFill>
                <a:latin typeface="Arial Black" panose="020B0A04020102020204" pitchFamily="34" charset="0"/>
                <a:ea typeface="+mj-ea"/>
                <a:cs typeface="+mj-cs"/>
              </a:defRPr>
            </a:lvl1pPr>
          </a:lstStyle>
          <a:p>
            <a:pPr lvl="0"/>
            <a:r>
              <a:rPr lang="es-ES" dirty="0"/>
              <a:t>TÍTULO DEL PATRÓN</a:t>
            </a:r>
          </a:p>
        </p:txBody>
      </p:sp>
      <p:sp>
        <p:nvSpPr>
          <p:cNvPr id="13" name="Elipse 12">
            <a:extLst>
              <a:ext uri="{FF2B5EF4-FFF2-40B4-BE49-F238E27FC236}">
                <a16:creationId xmlns:a16="http://schemas.microsoft.com/office/drawing/2014/main" xmlns="" id="{8F73B530-774E-4EFF-9C43-0C5F9C2647CA}"/>
              </a:ext>
            </a:extLst>
          </p:cNvPr>
          <p:cNvSpPr/>
          <p:nvPr userDrawn="1"/>
        </p:nvSpPr>
        <p:spPr>
          <a:xfrm>
            <a:off x="3619034" y="1252659"/>
            <a:ext cx="4639056" cy="4639056"/>
          </a:xfrm>
          <a:prstGeom prst="ellipse">
            <a:avLst/>
          </a:prstGeom>
          <a:solidFill>
            <a:srgbClr val="0F1C50">
              <a:alpha val="18824"/>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rgbClr val="6785C1"/>
              </a:solidFill>
              <a:latin typeface="+mj-lt"/>
            </a:endParaRPr>
          </a:p>
        </p:txBody>
      </p:sp>
      <p:sp>
        <p:nvSpPr>
          <p:cNvPr id="14" name="Elipse 13">
            <a:extLst>
              <a:ext uri="{FF2B5EF4-FFF2-40B4-BE49-F238E27FC236}">
                <a16:creationId xmlns:a16="http://schemas.microsoft.com/office/drawing/2014/main" xmlns="" id="{A1B512D7-2C0F-4425-806D-87A7B20BCAC8}"/>
              </a:ext>
            </a:extLst>
          </p:cNvPr>
          <p:cNvSpPr/>
          <p:nvPr userDrawn="1"/>
        </p:nvSpPr>
        <p:spPr>
          <a:xfrm>
            <a:off x="4274354" y="1907979"/>
            <a:ext cx="3328416" cy="3328416"/>
          </a:xfrm>
          <a:prstGeom prst="ellipse">
            <a:avLst/>
          </a:prstGeom>
          <a:solidFill>
            <a:srgbClr val="E6B600">
              <a:alpha val="56863"/>
            </a:srgbClr>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mj-lt"/>
            </a:endParaRPr>
          </a:p>
        </p:txBody>
      </p:sp>
      <p:sp>
        <p:nvSpPr>
          <p:cNvPr id="15" name="Elipse 14">
            <a:extLst>
              <a:ext uri="{FF2B5EF4-FFF2-40B4-BE49-F238E27FC236}">
                <a16:creationId xmlns:a16="http://schemas.microsoft.com/office/drawing/2014/main" xmlns="" id="{E6132464-EC3C-4040-B907-3A0E11314AD2}"/>
              </a:ext>
            </a:extLst>
          </p:cNvPr>
          <p:cNvSpPr/>
          <p:nvPr userDrawn="1"/>
        </p:nvSpPr>
        <p:spPr>
          <a:xfrm>
            <a:off x="5011970" y="2645595"/>
            <a:ext cx="1853184" cy="1853184"/>
          </a:xfrm>
          <a:prstGeom prst="ellipse">
            <a:avLst/>
          </a:prstGeom>
          <a:solidFill>
            <a:srgbClr val="0F1C50"/>
          </a:solidFill>
          <a:ln w="539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latin typeface="+mj-lt"/>
            </a:endParaRPr>
          </a:p>
        </p:txBody>
      </p:sp>
      <p:cxnSp>
        <p:nvCxnSpPr>
          <p:cNvPr id="16" name="Conector recto 15">
            <a:extLst>
              <a:ext uri="{FF2B5EF4-FFF2-40B4-BE49-F238E27FC236}">
                <a16:creationId xmlns:a16="http://schemas.microsoft.com/office/drawing/2014/main" xmlns="" id="{63F3AAF6-5DD6-4699-9510-8D10F6E0B828}"/>
              </a:ext>
            </a:extLst>
          </p:cNvPr>
          <p:cNvCxnSpPr>
            <a:cxnSpLocks/>
          </p:cNvCxnSpPr>
          <p:nvPr userDrawn="1"/>
        </p:nvCxnSpPr>
        <p:spPr>
          <a:xfrm>
            <a:off x="300038" y="2436588"/>
            <a:ext cx="5663440"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xmlns="" id="{F686270E-508D-46D0-9307-06B1556AA9B9}"/>
              </a:ext>
            </a:extLst>
          </p:cNvPr>
          <p:cNvCxnSpPr>
            <a:cxnSpLocks/>
          </p:cNvCxnSpPr>
          <p:nvPr userDrawn="1"/>
        </p:nvCxnSpPr>
        <p:spPr>
          <a:xfrm>
            <a:off x="6460435" y="5660178"/>
            <a:ext cx="5431528"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xmlns="" id="{DE9C83A8-A844-4752-B412-074D45026249}"/>
              </a:ext>
            </a:extLst>
          </p:cNvPr>
          <p:cNvCxnSpPr>
            <a:cxnSpLocks/>
          </p:cNvCxnSpPr>
          <p:nvPr userDrawn="1"/>
        </p:nvCxnSpPr>
        <p:spPr>
          <a:xfrm>
            <a:off x="5963478" y="3601831"/>
            <a:ext cx="5928485" cy="0"/>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sp>
        <p:nvSpPr>
          <p:cNvPr id="24" name="Marcador de texto 2">
            <a:extLst>
              <a:ext uri="{FF2B5EF4-FFF2-40B4-BE49-F238E27FC236}">
                <a16:creationId xmlns:a16="http://schemas.microsoft.com/office/drawing/2014/main" xmlns="" id="{C08C3BF8-FC5E-4AE8-A730-AFA48BD3AD1A}"/>
              </a:ext>
            </a:extLst>
          </p:cNvPr>
          <p:cNvSpPr>
            <a:spLocks noGrp="1"/>
          </p:cNvSpPr>
          <p:nvPr>
            <p:ph type="body" sz="quarter" idx="21" hasCustomPrompt="1"/>
          </p:nvPr>
        </p:nvSpPr>
        <p:spPr>
          <a:xfrm>
            <a:off x="8530245" y="4006146"/>
            <a:ext cx="3243942" cy="311514"/>
          </a:xfrm>
          <a:prstGeom prst="rect">
            <a:avLst/>
          </a:prstGeom>
        </p:spPr>
        <p:txBody>
          <a:bodyPr/>
          <a:lstStyle>
            <a:lvl1pPr marL="0" indent="0">
              <a:buNone/>
              <a:defRPr lang="es-ES" sz="1800" b="1" kern="1200" dirty="0">
                <a:solidFill>
                  <a:srgbClr val="505050"/>
                </a:solidFill>
                <a:latin typeface="Arial Black" panose="020B0A04020102020204" pitchFamily="34" charset="0"/>
                <a:ea typeface="+mn-ea"/>
                <a:cs typeface="Arial" panose="020B0604020202020204" pitchFamily="34" charset="0"/>
              </a:defRPr>
            </a:lvl1pPr>
          </a:lstStyle>
          <a:p>
            <a:pPr lvl="0"/>
            <a:r>
              <a:rPr lang="es-ES" dirty="0"/>
              <a:t>TÍTULO</a:t>
            </a:r>
          </a:p>
        </p:txBody>
      </p:sp>
      <p:sp>
        <p:nvSpPr>
          <p:cNvPr id="26" name="Título 1">
            <a:extLst>
              <a:ext uri="{FF2B5EF4-FFF2-40B4-BE49-F238E27FC236}">
                <a16:creationId xmlns:a16="http://schemas.microsoft.com/office/drawing/2014/main" xmlns="" id="{BE2CECCB-7680-472D-AC79-7CA7DC94CB3B}"/>
              </a:ext>
            </a:extLst>
          </p:cNvPr>
          <p:cNvSpPr>
            <a:spLocks noGrp="1"/>
          </p:cNvSpPr>
          <p:nvPr>
            <p:ph type="title" hasCustomPrompt="1"/>
          </p:nvPr>
        </p:nvSpPr>
        <p:spPr>
          <a:xfrm>
            <a:off x="300038" y="909196"/>
            <a:ext cx="3243942" cy="513130"/>
          </a:xfrm>
          <a:prstGeom prst="rect">
            <a:avLst/>
          </a:prstGeom>
        </p:spPr>
        <p:txBody>
          <a:bodyPr>
            <a:normAutofit/>
          </a:bodyPr>
          <a:lstStyle>
            <a:lvl1pPr algn="l" rtl="0" fontAlgn="base">
              <a:lnSpc>
                <a:spcPct val="90000"/>
              </a:lnSpc>
              <a:spcBef>
                <a:spcPct val="0"/>
              </a:spcBef>
              <a:spcAft>
                <a:spcPct val="0"/>
              </a:spcAft>
              <a:defRPr lang="es-ES" sz="1600" kern="1200" dirty="0">
                <a:solidFill>
                  <a:srgbClr val="505050"/>
                </a:solidFill>
                <a:latin typeface="Arial Black" panose="020B0A04020102020204" pitchFamily="34" charset="0"/>
                <a:ea typeface="+mj-ea"/>
                <a:cs typeface="+mj-cs"/>
              </a:defRPr>
            </a:lvl1pPr>
          </a:lstStyle>
          <a:p>
            <a:r>
              <a:rPr lang="es-ES" dirty="0"/>
              <a:t>TÍTULO</a:t>
            </a:r>
          </a:p>
        </p:txBody>
      </p:sp>
      <p:sp>
        <p:nvSpPr>
          <p:cNvPr id="33" name="Marcador de texto 2">
            <a:extLst>
              <a:ext uri="{FF2B5EF4-FFF2-40B4-BE49-F238E27FC236}">
                <a16:creationId xmlns:a16="http://schemas.microsoft.com/office/drawing/2014/main" xmlns="" id="{382D4FFD-A997-4029-A30E-69950362B288}"/>
              </a:ext>
            </a:extLst>
          </p:cNvPr>
          <p:cNvSpPr>
            <a:spLocks noGrp="1"/>
          </p:cNvSpPr>
          <p:nvPr>
            <p:ph type="body" sz="quarter" idx="25" hasCustomPrompt="1"/>
          </p:nvPr>
        </p:nvSpPr>
        <p:spPr>
          <a:xfrm>
            <a:off x="8530245" y="1077715"/>
            <a:ext cx="3243942" cy="311514"/>
          </a:xfrm>
          <a:prstGeom prst="rect">
            <a:avLst/>
          </a:prstGeom>
        </p:spPr>
        <p:txBody>
          <a:bodyPr/>
          <a:lstStyle>
            <a:lvl1pPr marL="0" indent="0">
              <a:buNone/>
              <a:defRPr lang="es-ES" sz="1800" b="1" kern="1200" dirty="0">
                <a:solidFill>
                  <a:srgbClr val="505050"/>
                </a:solidFill>
                <a:latin typeface="Arial Black" panose="020B0A04020102020204" pitchFamily="34" charset="0"/>
                <a:ea typeface="+mn-ea"/>
                <a:cs typeface="Arial" panose="020B0604020202020204" pitchFamily="34" charset="0"/>
              </a:defRPr>
            </a:lvl1pPr>
          </a:lstStyle>
          <a:p>
            <a:pPr lvl="0"/>
            <a:r>
              <a:rPr lang="es-ES" dirty="0"/>
              <a:t>TÍTULO</a:t>
            </a:r>
          </a:p>
        </p:txBody>
      </p:sp>
      <p:sp>
        <p:nvSpPr>
          <p:cNvPr id="21" name="Marcador de texto 15">
            <a:extLst>
              <a:ext uri="{FF2B5EF4-FFF2-40B4-BE49-F238E27FC236}">
                <a16:creationId xmlns:a16="http://schemas.microsoft.com/office/drawing/2014/main" xmlns="" id="{35340808-BB2A-4905-A193-B527DBCEF891}"/>
              </a:ext>
            </a:extLst>
          </p:cNvPr>
          <p:cNvSpPr>
            <a:spLocks noGrp="1"/>
          </p:cNvSpPr>
          <p:nvPr>
            <p:ph type="body" sz="quarter" idx="28"/>
          </p:nvPr>
        </p:nvSpPr>
        <p:spPr>
          <a:xfrm>
            <a:off x="8530245" y="1563848"/>
            <a:ext cx="3251184" cy="1747153"/>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25" name="Imagen 24" descr="Logotipo&#10;&#10;Descripción generada automáticamente">
            <a:extLst>
              <a:ext uri="{FF2B5EF4-FFF2-40B4-BE49-F238E27FC236}">
                <a16:creationId xmlns:a16="http://schemas.microsoft.com/office/drawing/2014/main" xmlns="" id="{56315EC1-7DD2-483A-B46C-62635B84DB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021187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os objetos">
    <p:spTree>
      <p:nvGrpSpPr>
        <p:cNvPr id="1" name=""/>
        <p:cNvGrpSpPr/>
        <p:nvPr/>
      </p:nvGrpSpPr>
      <p:grpSpPr>
        <a:xfrm>
          <a:off x="0" y="0"/>
          <a:ext cx="0" cy="0"/>
          <a:chOff x="0" y="0"/>
          <a:chExt cx="0" cy="0"/>
        </a:xfrm>
      </p:grpSpPr>
      <p:pic>
        <p:nvPicPr>
          <p:cNvPr id="17" name="Imagen 16" descr="Una persona hablando por teléfono celular&#10;&#10;Descripción generada automáticamente con confianza media">
            <a:extLst>
              <a:ext uri="{FF2B5EF4-FFF2-40B4-BE49-F238E27FC236}">
                <a16:creationId xmlns:a16="http://schemas.microsoft.com/office/drawing/2014/main" xmlns="" id="{7130AD47-6430-401A-B46F-16F4F24898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6261" b="12367"/>
          <a:stretch/>
        </p:blipFill>
        <p:spPr>
          <a:xfrm>
            <a:off x="-631022" y="-1"/>
            <a:ext cx="12823022" cy="6953501"/>
          </a:xfrm>
          <a:prstGeom prst="rect">
            <a:avLst/>
          </a:prstGeom>
        </p:spPr>
      </p:pic>
      <p:pic>
        <p:nvPicPr>
          <p:cNvPr id="8" name="Imagen 7">
            <a:extLst>
              <a:ext uri="{FF2B5EF4-FFF2-40B4-BE49-F238E27FC236}">
                <a16:creationId xmlns:a16="http://schemas.microsoft.com/office/drawing/2014/main" xmlns="" id="{58423184-2A25-42BD-BDF1-18ED01219C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1022" y="-18127"/>
            <a:ext cx="12192000" cy="6876127"/>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xmlns="" id="{FE08DC19-9B01-40D4-BA18-C7E0F0844C7F}"/>
              </a:ext>
            </a:extLst>
          </p:cNvPr>
          <p:cNvPicPr>
            <a:picLocks noChangeAspect="1"/>
          </p:cNvPicPr>
          <p:nvPr userDrawn="1"/>
        </p:nvPicPr>
        <p:blipFill>
          <a:blip r:embed="rId4">
            <a:alphaModFix amt="35000"/>
            <a:extLst>
              <a:ext uri="{28A0092B-C50C-407E-A947-70E740481C1C}">
                <a14:useLocalDpi xmlns:a14="http://schemas.microsoft.com/office/drawing/2010/main" val="0"/>
              </a:ext>
            </a:extLst>
          </a:blip>
          <a:stretch>
            <a:fillRect/>
          </a:stretch>
        </p:blipFill>
        <p:spPr>
          <a:xfrm>
            <a:off x="-631022" y="0"/>
            <a:ext cx="8687915" cy="6953500"/>
          </a:xfrm>
          <a:prstGeom prst="rect">
            <a:avLst/>
          </a:prstGeom>
        </p:spPr>
      </p:pic>
      <p:sp>
        <p:nvSpPr>
          <p:cNvPr id="15" name="object 15">
            <a:extLst>
              <a:ext uri="{FF2B5EF4-FFF2-40B4-BE49-F238E27FC236}">
                <a16:creationId xmlns:a16="http://schemas.microsoft.com/office/drawing/2014/main" xmlns="" id="{929FC511-1474-4D2B-AB32-44647DF2E59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
        <p:nvSpPr>
          <p:cNvPr id="2" name="Título 1"/>
          <p:cNvSpPr>
            <a:spLocks noGrp="1"/>
          </p:cNvSpPr>
          <p:nvPr userDrawn="1">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s-ES" dirty="0"/>
              <a:t>HAGA CLIC PARA MODIFICAR EL ESTILO </a:t>
            </a:r>
            <a:br>
              <a:rPr lang="es-ES" dirty="0"/>
            </a:br>
            <a:r>
              <a:rPr lang="es-ES" dirty="0"/>
              <a:t>DE TÍTULO DEL</a:t>
            </a:r>
            <a:br>
              <a:rPr lang="es-ES" dirty="0"/>
            </a:br>
            <a:endParaRPr lang="es-ES" dirty="0"/>
          </a:p>
        </p:txBody>
      </p:sp>
    </p:spTree>
    <p:extLst>
      <p:ext uri="{BB962C8B-B14F-4D97-AF65-F5344CB8AC3E}">
        <p14:creationId xmlns:p14="http://schemas.microsoft.com/office/powerpoint/2010/main" val="42139750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Dos objetos">
    <p:spTree>
      <p:nvGrpSpPr>
        <p:cNvPr id="1" name=""/>
        <p:cNvGrpSpPr/>
        <p:nvPr/>
      </p:nvGrpSpPr>
      <p:grpSpPr>
        <a:xfrm>
          <a:off x="0" y="0"/>
          <a:ext cx="0" cy="0"/>
          <a:chOff x="0" y="0"/>
          <a:chExt cx="0" cy="0"/>
        </a:xfrm>
      </p:grpSpPr>
      <p:pic>
        <p:nvPicPr>
          <p:cNvPr id="10" name="Marcador de posición de imagen 5" descr="Un hombre sentado frente a una pantalla&#10;&#10;Descripción generada automáticamente con confianza media">
            <a:extLst>
              <a:ext uri="{FF2B5EF4-FFF2-40B4-BE49-F238E27FC236}">
                <a16:creationId xmlns:a16="http://schemas.microsoft.com/office/drawing/2014/main" xmlns="" id="{8E876FD2-5151-4686-97B8-B0A9D0033987}"/>
              </a:ext>
            </a:extLst>
          </p:cNvPr>
          <p:cNvPicPr>
            <a:picLocks noChangeAspect="1"/>
          </p:cNvPicPr>
          <p:nvPr userDrawn="1"/>
        </p:nvPicPr>
        <p:blipFill>
          <a:blip r:embed="rId2">
            <a:extLst>
              <a:ext uri="{28A0092B-C50C-407E-A947-70E740481C1C}">
                <a14:useLocalDpi xmlns:a14="http://schemas.microsoft.com/office/drawing/2010/main" val="0"/>
              </a:ext>
            </a:extLst>
          </a:blip>
          <a:srcRect t="49" b="49"/>
          <a:stretch>
            <a:fillRect/>
          </a:stretch>
        </p:blipFill>
        <p:spPr>
          <a:xfrm>
            <a:off x="11201" y="0"/>
            <a:ext cx="12172950" cy="6847765"/>
          </a:xfrm>
          <a:prstGeom prst="rect">
            <a:avLst/>
          </a:prstGeom>
        </p:spPr>
      </p:pic>
      <p:pic>
        <p:nvPicPr>
          <p:cNvPr id="11" name="Imagen 10">
            <a:extLst>
              <a:ext uri="{FF2B5EF4-FFF2-40B4-BE49-F238E27FC236}">
                <a16:creationId xmlns:a16="http://schemas.microsoft.com/office/drawing/2014/main" xmlns="" id="{ADDE2495-76C9-4828-8800-658F56E79D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781800" y="-1269"/>
            <a:ext cx="5410200" cy="6923119"/>
          </a:xfrm>
          <a:prstGeom prst="rect">
            <a:avLst/>
          </a:prstGeom>
        </p:spPr>
      </p:pic>
      <p:pic>
        <p:nvPicPr>
          <p:cNvPr id="7" name="Imagen 6" descr="Dibujo de un edificio&#10;&#10;Descripción generada automáticamente con confianza media">
            <a:extLst>
              <a:ext uri="{FF2B5EF4-FFF2-40B4-BE49-F238E27FC236}">
                <a16:creationId xmlns:a16="http://schemas.microsoft.com/office/drawing/2014/main" xmlns="" id="{FE08DC19-9B01-40D4-BA18-C7E0F0844C7F}"/>
              </a:ext>
            </a:extLst>
          </p:cNvPr>
          <p:cNvPicPr>
            <a:picLocks noChangeAspect="1"/>
          </p:cNvPicPr>
          <p:nvPr userDrawn="1"/>
        </p:nvPicPr>
        <p:blipFill>
          <a:blip r:embed="rId4">
            <a:alphaModFix amt="35000"/>
            <a:extLst>
              <a:ext uri="{28A0092B-C50C-407E-A947-70E740481C1C}">
                <a14:useLocalDpi xmlns:a14="http://schemas.microsoft.com/office/drawing/2010/main" val="0"/>
              </a:ext>
            </a:extLst>
          </a:blip>
          <a:stretch>
            <a:fillRect/>
          </a:stretch>
        </p:blipFill>
        <p:spPr>
          <a:xfrm>
            <a:off x="24249" y="-105735"/>
            <a:ext cx="8687915" cy="6953500"/>
          </a:xfrm>
          <a:prstGeom prst="rect">
            <a:avLst/>
          </a:prstGeom>
        </p:spPr>
      </p:pic>
      <p:sp>
        <p:nvSpPr>
          <p:cNvPr id="2" name="Título 1"/>
          <p:cNvSpPr>
            <a:spLocks noGrp="1"/>
          </p:cNvSpPr>
          <p:nvPr>
            <p:ph type="title" hasCustomPrompt="1"/>
          </p:nvPr>
        </p:nvSpPr>
        <p:spPr>
          <a:xfrm>
            <a:off x="830350" y="2864185"/>
            <a:ext cx="7304315" cy="1325563"/>
          </a:xfrm>
          <a:prstGeom prst="rect">
            <a:avLst/>
          </a:prstGeom>
        </p:spPr>
        <p:txBody>
          <a:bodyPr>
            <a:noAutofit/>
          </a:bodyPr>
          <a:lstStyle>
            <a:lvl1pPr algn="l" rtl="0" fontAlgn="base">
              <a:lnSpc>
                <a:spcPct val="90000"/>
              </a:lnSpc>
              <a:spcBef>
                <a:spcPct val="0"/>
              </a:spcBef>
              <a:spcAft>
                <a:spcPct val="0"/>
              </a:spcAft>
              <a:defRPr lang="es-ES" sz="4000" kern="1200" dirty="0">
                <a:solidFill>
                  <a:schemeClr val="bg1"/>
                </a:solidFill>
                <a:latin typeface="Arial Black" panose="020B0A04020102020204" pitchFamily="34" charset="0"/>
                <a:ea typeface="+mj-ea"/>
                <a:cs typeface="+mj-cs"/>
              </a:defRPr>
            </a:lvl1pPr>
          </a:lstStyle>
          <a:p>
            <a:r>
              <a:rPr lang="es-ES" dirty="0"/>
              <a:t>HAGA CLIC PARA MODIFICAR EL ESTILO </a:t>
            </a:r>
            <a:br>
              <a:rPr lang="es-ES" dirty="0"/>
            </a:br>
            <a:r>
              <a:rPr lang="es-ES" dirty="0"/>
              <a:t>DE TÍTULO DEL</a:t>
            </a:r>
            <a:br>
              <a:rPr lang="es-ES" dirty="0"/>
            </a:br>
            <a:endParaRPr lang="es-ES" dirty="0"/>
          </a:p>
        </p:txBody>
      </p:sp>
      <p:sp>
        <p:nvSpPr>
          <p:cNvPr id="17" name="object 15">
            <a:extLst>
              <a:ext uri="{FF2B5EF4-FFF2-40B4-BE49-F238E27FC236}">
                <a16:creationId xmlns:a16="http://schemas.microsoft.com/office/drawing/2014/main" xmlns="" id="{E94BD247-19FA-4F16-9E9D-BBE068E6BEE9}"/>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848990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ítulo">
    <p:spTree>
      <p:nvGrpSpPr>
        <p:cNvPr id="1" name=""/>
        <p:cNvGrpSpPr/>
        <p:nvPr/>
      </p:nvGrpSpPr>
      <p:grpSpPr>
        <a:xfrm>
          <a:off x="0" y="0"/>
          <a:ext cx="0" cy="0"/>
          <a:chOff x="0" y="0"/>
          <a:chExt cx="0" cy="0"/>
        </a:xfrm>
      </p:grpSpPr>
      <p:pic>
        <p:nvPicPr>
          <p:cNvPr id="6" name="Imagen 5" descr="Imagen borrosa de una persona&#10;&#10;Descripción generada automáticamente con confianza baja">
            <a:extLst>
              <a:ext uri="{FF2B5EF4-FFF2-40B4-BE49-F238E27FC236}">
                <a16:creationId xmlns:a16="http://schemas.microsoft.com/office/drawing/2014/main" xmlns="" id="{9B87BEAE-8AEE-4297-B088-A7A832E7A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2"/>
          <a:stretch/>
        </p:blipFill>
        <p:spPr>
          <a:xfrm>
            <a:off x="0" y="-20846"/>
            <a:ext cx="12192000" cy="6894368"/>
          </a:xfrm>
          <a:prstGeom prst="rect">
            <a:avLst/>
          </a:prstGeom>
        </p:spPr>
      </p:pic>
      <p:pic>
        <p:nvPicPr>
          <p:cNvPr id="7" name="Imagen 6">
            <a:extLst>
              <a:ext uri="{FF2B5EF4-FFF2-40B4-BE49-F238E27FC236}">
                <a16:creationId xmlns:a16="http://schemas.microsoft.com/office/drawing/2014/main" xmlns="" id="{3BF6233B-3FD4-494C-A9C8-A89069F65C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94605" y="5331010"/>
            <a:ext cx="1570302" cy="713773"/>
          </a:xfrm>
          <a:prstGeom prst="rect">
            <a:avLst/>
          </a:prstGeom>
        </p:spPr>
      </p:pic>
      <p:sp>
        <p:nvSpPr>
          <p:cNvPr id="9" name="object 14">
            <a:extLst>
              <a:ext uri="{FF2B5EF4-FFF2-40B4-BE49-F238E27FC236}">
                <a16:creationId xmlns:a16="http://schemas.microsoft.com/office/drawing/2014/main" xmlns="" id="{512755E5-F5F5-4BB3-A275-F3FD19E96561}"/>
              </a:ext>
            </a:extLst>
          </p:cNvPr>
          <p:cNvSpPr/>
          <p:nvPr userDrawn="1"/>
        </p:nvSpPr>
        <p:spPr>
          <a:xfrm>
            <a:off x="600672" y="6134985"/>
            <a:ext cx="10928298" cy="164978"/>
          </a:xfrm>
          <a:custGeom>
            <a:avLst/>
            <a:gdLst/>
            <a:ahLst/>
            <a:cxnLst/>
            <a:rect l="l" t="t" r="r" b="b"/>
            <a:pathLst>
              <a:path w="18470245">
                <a:moveTo>
                  <a:pt x="18469845" y="0"/>
                </a:moveTo>
                <a:lnTo>
                  <a:pt x="0" y="0"/>
                </a:lnTo>
              </a:path>
            </a:pathLst>
          </a:custGeom>
          <a:ln w="52354">
            <a:solidFill>
              <a:srgbClr val="FFFFFF"/>
            </a:solidFill>
          </a:ln>
        </p:spPr>
        <p:txBody>
          <a:bodyPr wrap="square" lIns="0" tIns="0" rIns="0" bIns="0" rtlCol="0"/>
          <a:lstStyle/>
          <a:p>
            <a:endParaRPr/>
          </a:p>
        </p:txBody>
      </p:sp>
      <p:pic>
        <p:nvPicPr>
          <p:cNvPr id="11" name="Imagen 10" descr="Dibujo de un edificio&#10;&#10;Descripción generada automáticamente con confianza media">
            <a:extLst>
              <a:ext uri="{FF2B5EF4-FFF2-40B4-BE49-F238E27FC236}">
                <a16:creationId xmlns:a16="http://schemas.microsoft.com/office/drawing/2014/main" xmlns="" id="{611FE49D-7EF9-420D-AD53-61DD3734792F}"/>
              </a:ext>
            </a:extLst>
          </p:cNvPr>
          <p:cNvPicPr>
            <a:picLocks noChangeAspect="1"/>
          </p:cNvPicPr>
          <p:nvPr userDrawn="1"/>
        </p:nvPicPr>
        <p:blipFill>
          <a:blip r:embed="rId4">
            <a:alphaModFix amt="20000"/>
            <a:extLst>
              <a:ext uri="{28A0092B-C50C-407E-A947-70E740481C1C}">
                <a14:useLocalDpi xmlns:a14="http://schemas.microsoft.com/office/drawing/2010/main" val="0"/>
              </a:ext>
            </a:extLst>
          </a:blip>
          <a:stretch>
            <a:fillRect/>
          </a:stretch>
        </p:blipFill>
        <p:spPr>
          <a:xfrm>
            <a:off x="7153" y="-4128"/>
            <a:ext cx="8687915" cy="6953500"/>
          </a:xfrm>
          <a:prstGeom prst="rect">
            <a:avLst/>
          </a:prstGeom>
        </p:spPr>
      </p:pic>
      <p:sp>
        <p:nvSpPr>
          <p:cNvPr id="12" name="Título de la presentación"/>
          <p:cNvSpPr txBox="1">
            <a:spLocks noGrp="1"/>
          </p:cNvSpPr>
          <p:nvPr>
            <p:ph type="title" hasCustomPrompt="1"/>
          </p:nvPr>
        </p:nvSpPr>
        <p:spPr>
          <a:xfrm>
            <a:off x="853620" y="2862965"/>
            <a:ext cx="6254752" cy="1684304"/>
          </a:xfrm>
          <a:prstGeom prst="rect">
            <a:avLst/>
          </a:prstGeom>
        </p:spPr>
        <p:txBody>
          <a:bodyPr anchor="b">
            <a:noAutofit/>
          </a:bodyPr>
          <a:lstStyle>
            <a:lvl1pPr>
              <a:defRPr sz="3600" b="1" spc="-116">
                <a:solidFill>
                  <a:schemeClr val="bg1"/>
                </a:solidFill>
                <a:latin typeface="Arial Black" panose="020B0A04020102020204" pitchFamily="34" charset="0"/>
              </a:defRPr>
            </a:lvl1pPr>
          </a:lstStyle>
          <a:p>
            <a:r>
              <a:rPr lang="es-ES" dirty="0"/>
              <a:t>HAGA CLIC PARA MODIFICAR EL ESTILO DE TÍTULO DEL PATRÓN</a:t>
            </a:r>
          </a:p>
        </p:txBody>
      </p:sp>
      <p:sp>
        <p:nvSpPr>
          <p:cNvPr id="8" name="object 15">
            <a:extLst>
              <a:ext uri="{FF2B5EF4-FFF2-40B4-BE49-F238E27FC236}">
                <a16:creationId xmlns:a16="http://schemas.microsoft.com/office/drawing/2014/main" xmlns="" id="{BC70643F-E61B-412A-BCD8-9C4426C7E6E7}"/>
              </a:ext>
            </a:extLst>
          </p:cNvPr>
          <p:cNvSpPr/>
          <p:nvPr userDrawn="1"/>
        </p:nvSpPr>
        <p:spPr>
          <a:xfrm>
            <a:off x="10228521" y="462344"/>
            <a:ext cx="1661955" cy="230436"/>
          </a:xfrm>
          <a:custGeom>
            <a:avLst/>
            <a:gdLst/>
            <a:ahLst/>
            <a:cxnLst/>
            <a:rect l="l" t="t" r="r" b="b"/>
            <a:pathLst>
              <a:path w="3972559" h="534035">
                <a:moveTo>
                  <a:pt x="558812" y="5613"/>
                </a:moveTo>
                <a:lnTo>
                  <a:pt x="431787" y="5613"/>
                </a:lnTo>
                <a:lnTo>
                  <a:pt x="431787" y="331304"/>
                </a:lnTo>
                <a:lnTo>
                  <a:pt x="432054" y="350342"/>
                </a:lnTo>
                <a:lnTo>
                  <a:pt x="433717" y="396265"/>
                </a:lnTo>
                <a:lnTo>
                  <a:pt x="434073" y="402094"/>
                </a:lnTo>
                <a:lnTo>
                  <a:pt x="433717" y="407352"/>
                </a:lnTo>
                <a:lnTo>
                  <a:pt x="426999" y="411111"/>
                </a:lnTo>
                <a:lnTo>
                  <a:pt x="423265" y="407847"/>
                </a:lnTo>
                <a:lnTo>
                  <a:pt x="420827" y="403542"/>
                </a:lnTo>
                <a:lnTo>
                  <a:pt x="329819" y="241185"/>
                </a:lnTo>
                <a:lnTo>
                  <a:pt x="295529" y="180492"/>
                </a:lnTo>
                <a:lnTo>
                  <a:pt x="264121" y="125412"/>
                </a:lnTo>
                <a:lnTo>
                  <a:pt x="239369" y="82778"/>
                </a:lnTo>
                <a:lnTo>
                  <a:pt x="205524" y="35331"/>
                </a:lnTo>
                <a:lnTo>
                  <a:pt x="152425" y="4343"/>
                </a:lnTo>
                <a:lnTo>
                  <a:pt x="114769" y="0"/>
                </a:lnTo>
                <a:lnTo>
                  <a:pt x="82651" y="3149"/>
                </a:lnTo>
                <a:lnTo>
                  <a:pt x="51663" y="14960"/>
                </a:lnTo>
                <a:lnTo>
                  <a:pt x="25260" y="38950"/>
                </a:lnTo>
                <a:lnTo>
                  <a:pt x="6896" y="78663"/>
                </a:lnTo>
                <a:lnTo>
                  <a:pt x="0" y="137629"/>
                </a:lnTo>
                <a:lnTo>
                  <a:pt x="0" y="528015"/>
                </a:lnTo>
                <a:lnTo>
                  <a:pt x="126898" y="528015"/>
                </a:lnTo>
                <a:lnTo>
                  <a:pt x="126898" y="202463"/>
                </a:lnTo>
                <a:lnTo>
                  <a:pt x="126644" y="183438"/>
                </a:lnTo>
                <a:lnTo>
                  <a:pt x="124739" y="131737"/>
                </a:lnTo>
                <a:lnTo>
                  <a:pt x="125031" y="126263"/>
                </a:lnTo>
                <a:lnTo>
                  <a:pt x="131826" y="122656"/>
                </a:lnTo>
                <a:lnTo>
                  <a:pt x="135420" y="125907"/>
                </a:lnTo>
                <a:lnTo>
                  <a:pt x="192024" y="228041"/>
                </a:lnTo>
                <a:lnTo>
                  <a:pt x="224040" y="285483"/>
                </a:lnTo>
                <a:lnTo>
                  <a:pt x="257530" y="345020"/>
                </a:lnTo>
                <a:lnTo>
                  <a:pt x="289179" y="400469"/>
                </a:lnTo>
                <a:lnTo>
                  <a:pt x="315658" y="445643"/>
                </a:lnTo>
                <a:lnTo>
                  <a:pt x="353225" y="498436"/>
                </a:lnTo>
                <a:lnTo>
                  <a:pt x="406336" y="529590"/>
                </a:lnTo>
                <a:lnTo>
                  <a:pt x="443992" y="533984"/>
                </a:lnTo>
                <a:lnTo>
                  <a:pt x="476084" y="530796"/>
                </a:lnTo>
                <a:lnTo>
                  <a:pt x="507085" y="518934"/>
                </a:lnTo>
                <a:lnTo>
                  <a:pt x="533514" y="494855"/>
                </a:lnTo>
                <a:lnTo>
                  <a:pt x="551916" y="455091"/>
                </a:lnTo>
                <a:lnTo>
                  <a:pt x="558812" y="396138"/>
                </a:lnTo>
                <a:lnTo>
                  <a:pt x="558812" y="5613"/>
                </a:lnTo>
                <a:close/>
              </a:path>
              <a:path w="3972559" h="534035">
                <a:moveTo>
                  <a:pt x="1094447" y="5778"/>
                </a:moveTo>
                <a:lnTo>
                  <a:pt x="602284" y="5778"/>
                </a:lnTo>
                <a:lnTo>
                  <a:pt x="602284" y="114998"/>
                </a:lnTo>
                <a:lnTo>
                  <a:pt x="784009" y="114998"/>
                </a:lnTo>
                <a:lnTo>
                  <a:pt x="784009" y="527748"/>
                </a:lnTo>
                <a:lnTo>
                  <a:pt x="912710" y="527748"/>
                </a:lnTo>
                <a:lnTo>
                  <a:pt x="912710" y="114998"/>
                </a:lnTo>
                <a:lnTo>
                  <a:pt x="1094447" y="114998"/>
                </a:lnTo>
                <a:lnTo>
                  <a:pt x="1094447" y="5778"/>
                </a:lnTo>
                <a:close/>
              </a:path>
              <a:path w="3972559" h="534035">
                <a:moveTo>
                  <a:pt x="1627581" y="5778"/>
                </a:moveTo>
                <a:lnTo>
                  <a:pt x="1135418" y="5778"/>
                </a:lnTo>
                <a:lnTo>
                  <a:pt x="1135418" y="114998"/>
                </a:lnTo>
                <a:lnTo>
                  <a:pt x="1317091" y="114998"/>
                </a:lnTo>
                <a:lnTo>
                  <a:pt x="1317091" y="527748"/>
                </a:lnTo>
                <a:lnTo>
                  <a:pt x="1445920" y="527748"/>
                </a:lnTo>
                <a:lnTo>
                  <a:pt x="1445920" y="114998"/>
                </a:lnTo>
                <a:lnTo>
                  <a:pt x="1627581" y="114998"/>
                </a:lnTo>
                <a:lnTo>
                  <a:pt x="1627581" y="5778"/>
                </a:lnTo>
                <a:close/>
              </a:path>
              <a:path w="3972559" h="534035">
                <a:moveTo>
                  <a:pt x="2316022" y="188772"/>
                </a:moveTo>
                <a:lnTo>
                  <a:pt x="2312454" y="135509"/>
                </a:lnTo>
                <a:lnTo>
                  <a:pt x="2307755" y="117005"/>
                </a:lnTo>
                <a:lnTo>
                  <a:pt x="2301570" y="92595"/>
                </a:lnTo>
                <a:lnTo>
                  <a:pt x="2283129" y="59245"/>
                </a:lnTo>
                <a:lnTo>
                  <a:pt x="2256866" y="34671"/>
                </a:lnTo>
                <a:lnTo>
                  <a:pt x="2222538" y="18097"/>
                </a:lnTo>
                <a:lnTo>
                  <a:pt x="2184616" y="9766"/>
                </a:lnTo>
                <a:lnTo>
                  <a:pt x="2184616" y="186474"/>
                </a:lnTo>
                <a:lnTo>
                  <a:pt x="2184616" y="347281"/>
                </a:lnTo>
                <a:lnTo>
                  <a:pt x="2181047" y="379285"/>
                </a:lnTo>
                <a:lnTo>
                  <a:pt x="2169718" y="400812"/>
                </a:lnTo>
                <a:lnTo>
                  <a:pt x="2149716" y="412940"/>
                </a:lnTo>
                <a:lnTo>
                  <a:pt x="2120125" y="416750"/>
                </a:lnTo>
                <a:lnTo>
                  <a:pt x="1912810" y="416750"/>
                </a:lnTo>
                <a:lnTo>
                  <a:pt x="1912810" y="117005"/>
                </a:lnTo>
                <a:lnTo>
                  <a:pt x="2120125" y="117005"/>
                </a:lnTo>
                <a:lnTo>
                  <a:pt x="2149716" y="120815"/>
                </a:lnTo>
                <a:lnTo>
                  <a:pt x="2169718" y="132969"/>
                </a:lnTo>
                <a:lnTo>
                  <a:pt x="2181047" y="154495"/>
                </a:lnTo>
                <a:lnTo>
                  <a:pt x="2184616" y="186474"/>
                </a:lnTo>
                <a:lnTo>
                  <a:pt x="2184616" y="9766"/>
                </a:lnTo>
                <a:lnTo>
                  <a:pt x="2179891" y="8724"/>
                </a:lnTo>
                <a:lnTo>
                  <a:pt x="2128659" y="5765"/>
                </a:lnTo>
                <a:lnTo>
                  <a:pt x="1784121" y="5765"/>
                </a:lnTo>
                <a:lnTo>
                  <a:pt x="1784121" y="527837"/>
                </a:lnTo>
                <a:lnTo>
                  <a:pt x="2134628" y="527837"/>
                </a:lnTo>
                <a:lnTo>
                  <a:pt x="2188108" y="524002"/>
                </a:lnTo>
                <a:lnTo>
                  <a:pt x="2230907" y="512546"/>
                </a:lnTo>
                <a:lnTo>
                  <a:pt x="2288057" y="467258"/>
                </a:lnTo>
                <a:lnTo>
                  <a:pt x="2307920" y="416750"/>
                </a:lnTo>
                <a:lnTo>
                  <a:pt x="2313216" y="392836"/>
                </a:lnTo>
                <a:lnTo>
                  <a:pt x="2316022" y="344982"/>
                </a:lnTo>
                <a:lnTo>
                  <a:pt x="2316022" y="188772"/>
                </a:lnTo>
                <a:close/>
              </a:path>
              <a:path w="3972559" h="534035">
                <a:moveTo>
                  <a:pt x="2903613" y="184607"/>
                </a:moveTo>
                <a:lnTo>
                  <a:pt x="2900603" y="133286"/>
                </a:lnTo>
                <a:lnTo>
                  <a:pt x="2891104" y="91643"/>
                </a:lnTo>
                <a:lnTo>
                  <a:pt x="2849651" y="34759"/>
                </a:lnTo>
                <a:lnTo>
                  <a:pt x="2773451" y="8788"/>
                </a:lnTo>
                <a:lnTo>
                  <a:pt x="2720492" y="5791"/>
                </a:lnTo>
                <a:lnTo>
                  <a:pt x="2396464" y="5791"/>
                </a:lnTo>
                <a:lnTo>
                  <a:pt x="2396464" y="116586"/>
                </a:lnTo>
                <a:lnTo>
                  <a:pt x="2711894" y="116586"/>
                </a:lnTo>
                <a:lnTo>
                  <a:pt x="2741485" y="120408"/>
                </a:lnTo>
                <a:lnTo>
                  <a:pt x="2761437" y="132549"/>
                </a:lnTo>
                <a:lnTo>
                  <a:pt x="2772702" y="154063"/>
                </a:lnTo>
                <a:lnTo>
                  <a:pt x="2776232" y="186004"/>
                </a:lnTo>
                <a:lnTo>
                  <a:pt x="2776309" y="204444"/>
                </a:lnTo>
                <a:lnTo>
                  <a:pt x="2776232" y="309689"/>
                </a:lnTo>
                <a:lnTo>
                  <a:pt x="2776232" y="416344"/>
                </a:lnTo>
                <a:lnTo>
                  <a:pt x="2533688" y="416344"/>
                </a:lnTo>
                <a:lnTo>
                  <a:pt x="2518968" y="414210"/>
                </a:lnTo>
                <a:lnTo>
                  <a:pt x="2505659" y="406146"/>
                </a:lnTo>
                <a:lnTo>
                  <a:pt x="2496020" y="389699"/>
                </a:lnTo>
                <a:lnTo>
                  <a:pt x="2492298" y="362407"/>
                </a:lnTo>
                <a:lnTo>
                  <a:pt x="2495994" y="335216"/>
                </a:lnTo>
                <a:lnTo>
                  <a:pt x="2505583" y="319201"/>
                </a:lnTo>
                <a:lnTo>
                  <a:pt x="2518892" y="311607"/>
                </a:lnTo>
                <a:lnTo>
                  <a:pt x="2533688" y="309689"/>
                </a:lnTo>
                <a:lnTo>
                  <a:pt x="2776232" y="309689"/>
                </a:lnTo>
                <a:lnTo>
                  <a:pt x="2776232" y="204444"/>
                </a:lnTo>
                <a:lnTo>
                  <a:pt x="2514828" y="204444"/>
                </a:lnTo>
                <a:lnTo>
                  <a:pt x="2461171" y="210045"/>
                </a:lnTo>
                <a:lnTo>
                  <a:pt x="2419477" y="227215"/>
                </a:lnTo>
                <a:lnTo>
                  <a:pt x="2389721" y="256527"/>
                </a:lnTo>
                <a:lnTo>
                  <a:pt x="2371890" y="298551"/>
                </a:lnTo>
                <a:lnTo>
                  <a:pt x="2365959" y="353872"/>
                </a:lnTo>
                <a:lnTo>
                  <a:pt x="2365959" y="378561"/>
                </a:lnTo>
                <a:lnTo>
                  <a:pt x="2372106" y="435038"/>
                </a:lnTo>
                <a:lnTo>
                  <a:pt x="2390584" y="477177"/>
                </a:lnTo>
                <a:lnTo>
                  <a:pt x="2421420" y="506006"/>
                </a:lnTo>
                <a:lnTo>
                  <a:pt x="2464625" y="522554"/>
                </a:lnTo>
                <a:lnTo>
                  <a:pt x="2520238" y="527837"/>
                </a:lnTo>
                <a:lnTo>
                  <a:pt x="2903613" y="527837"/>
                </a:lnTo>
                <a:lnTo>
                  <a:pt x="2903613" y="416344"/>
                </a:lnTo>
                <a:lnTo>
                  <a:pt x="2903613" y="309689"/>
                </a:lnTo>
                <a:lnTo>
                  <a:pt x="2903613" y="184607"/>
                </a:lnTo>
                <a:close/>
              </a:path>
              <a:path w="3972559" h="534035">
                <a:moveTo>
                  <a:pt x="3421773" y="5778"/>
                </a:moveTo>
                <a:lnTo>
                  <a:pt x="2929471" y="5778"/>
                </a:lnTo>
                <a:lnTo>
                  <a:pt x="2929471" y="114998"/>
                </a:lnTo>
                <a:lnTo>
                  <a:pt x="3111271" y="114998"/>
                </a:lnTo>
                <a:lnTo>
                  <a:pt x="3111271" y="527748"/>
                </a:lnTo>
                <a:lnTo>
                  <a:pt x="3239897" y="527748"/>
                </a:lnTo>
                <a:lnTo>
                  <a:pt x="3239897" y="114998"/>
                </a:lnTo>
                <a:lnTo>
                  <a:pt x="3421773" y="114998"/>
                </a:lnTo>
                <a:lnTo>
                  <a:pt x="3421773" y="5778"/>
                </a:lnTo>
                <a:close/>
              </a:path>
              <a:path w="3972559" h="534035">
                <a:moveTo>
                  <a:pt x="3971975" y="184607"/>
                </a:moveTo>
                <a:lnTo>
                  <a:pt x="3968978" y="133286"/>
                </a:lnTo>
                <a:lnTo>
                  <a:pt x="3959504" y="91643"/>
                </a:lnTo>
                <a:lnTo>
                  <a:pt x="3918127" y="34759"/>
                </a:lnTo>
                <a:lnTo>
                  <a:pt x="3841889" y="8788"/>
                </a:lnTo>
                <a:lnTo>
                  <a:pt x="3788841" y="5791"/>
                </a:lnTo>
                <a:lnTo>
                  <a:pt x="3464890" y="5791"/>
                </a:lnTo>
                <a:lnTo>
                  <a:pt x="3464890" y="116586"/>
                </a:lnTo>
                <a:lnTo>
                  <a:pt x="3780523" y="116586"/>
                </a:lnTo>
                <a:lnTo>
                  <a:pt x="3810050" y="120408"/>
                </a:lnTo>
                <a:lnTo>
                  <a:pt x="3829977" y="132549"/>
                </a:lnTo>
                <a:lnTo>
                  <a:pt x="3841254" y="154063"/>
                </a:lnTo>
                <a:lnTo>
                  <a:pt x="3844798" y="186004"/>
                </a:lnTo>
                <a:lnTo>
                  <a:pt x="3844798" y="204444"/>
                </a:lnTo>
                <a:lnTo>
                  <a:pt x="3844798" y="309689"/>
                </a:lnTo>
                <a:lnTo>
                  <a:pt x="3844798" y="416344"/>
                </a:lnTo>
                <a:lnTo>
                  <a:pt x="3602113" y="416344"/>
                </a:lnTo>
                <a:lnTo>
                  <a:pt x="3587419" y="414210"/>
                </a:lnTo>
                <a:lnTo>
                  <a:pt x="3574110" y="406146"/>
                </a:lnTo>
                <a:lnTo>
                  <a:pt x="3564445" y="389699"/>
                </a:lnTo>
                <a:lnTo>
                  <a:pt x="3560711" y="362407"/>
                </a:lnTo>
                <a:lnTo>
                  <a:pt x="3564420" y="335216"/>
                </a:lnTo>
                <a:lnTo>
                  <a:pt x="3574034" y="319201"/>
                </a:lnTo>
                <a:lnTo>
                  <a:pt x="3587331" y="311607"/>
                </a:lnTo>
                <a:lnTo>
                  <a:pt x="3602113" y="309689"/>
                </a:lnTo>
                <a:lnTo>
                  <a:pt x="3844798" y="309689"/>
                </a:lnTo>
                <a:lnTo>
                  <a:pt x="3844798" y="204444"/>
                </a:lnTo>
                <a:lnTo>
                  <a:pt x="3583330" y="204444"/>
                </a:lnTo>
                <a:lnTo>
                  <a:pt x="3529660" y="210045"/>
                </a:lnTo>
                <a:lnTo>
                  <a:pt x="3487966" y="227215"/>
                </a:lnTo>
                <a:lnTo>
                  <a:pt x="3458222" y="256527"/>
                </a:lnTo>
                <a:lnTo>
                  <a:pt x="3440392" y="298551"/>
                </a:lnTo>
                <a:lnTo>
                  <a:pt x="3434448" y="353872"/>
                </a:lnTo>
                <a:lnTo>
                  <a:pt x="3434448" y="378561"/>
                </a:lnTo>
                <a:lnTo>
                  <a:pt x="3440607" y="435038"/>
                </a:lnTo>
                <a:lnTo>
                  <a:pt x="3459099" y="477177"/>
                </a:lnTo>
                <a:lnTo>
                  <a:pt x="3489934" y="506006"/>
                </a:lnTo>
                <a:lnTo>
                  <a:pt x="3533114" y="522554"/>
                </a:lnTo>
                <a:lnTo>
                  <a:pt x="3588664" y="527837"/>
                </a:lnTo>
                <a:lnTo>
                  <a:pt x="3971975" y="527837"/>
                </a:lnTo>
                <a:lnTo>
                  <a:pt x="3971975" y="416344"/>
                </a:lnTo>
                <a:lnTo>
                  <a:pt x="3971975" y="309689"/>
                </a:lnTo>
                <a:lnTo>
                  <a:pt x="3971975" y="184607"/>
                </a:lnTo>
                <a:close/>
              </a:path>
            </a:pathLst>
          </a:custGeom>
          <a:solidFill>
            <a:srgbClr val="FFFFFF"/>
          </a:solidFill>
        </p:spPr>
        <p:txBody>
          <a:bodyPr wrap="square" lIns="0" tIns="0" rIns="0" bIns="0" rtlCol="0"/>
          <a:lstStyle/>
          <a:p>
            <a:endParaRPr dirty="0"/>
          </a:p>
        </p:txBody>
      </p:sp>
    </p:spTree>
    <p:extLst>
      <p:ext uri="{BB962C8B-B14F-4D97-AF65-F5344CB8AC3E}">
        <p14:creationId xmlns:p14="http://schemas.microsoft.com/office/powerpoint/2010/main" val="3440367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7048498" y="1093095"/>
            <a:ext cx="430530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4" name="Marcador de contenido 3"/>
          <p:cNvSpPr>
            <a:spLocks noGrp="1"/>
          </p:cNvSpPr>
          <p:nvPr>
            <p:ph sz="half" idx="2"/>
          </p:nvPr>
        </p:nvSpPr>
        <p:spPr>
          <a:xfrm>
            <a:off x="7048498" y="2553595"/>
            <a:ext cx="4305302" cy="2986072"/>
          </a:xfrm>
          <a:prstGeom prst="rect">
            <a:avLst/>
          </a:prstGeom>
        </p:spPr>
        <p:txBody>
          <a:bodyPr>
            <a:normAutofit/>
          </a:bodyPr>
          <a:lstStyle>
            <a:lvl1pPr marL="0" indent="0">
              <a:buFontTx/>
              <a:buNone/>
              <a:defRPr sz="1800">
                <a:solidFill>
                  <a:srgbClr val="505050"/>
                </a:solidFill>
              </a:defRPr>
            </a:lvl1pPr>
            <a:lvl2pPr marL="457200" indent="0">
              <a:buFontTx/>
              <a:buNone/>
              <a:defRPr sz="2000">
                <a:solidFill>
                  <a:srgbClr val="505050"/>
                </a:solidFill>
              </a:defRPr>
            </a:lvl2pPr>
            <a:lvl3pPr marL="914400" indent="0">
              <a:buFontTx/>
              <a:buNone/>
              <a:defRPr sz="1800">
                <a:solidFill>
                  <a:srgbClr val="505050"/>
                </a:solidFill>
              </a:defRPr>
            </a:lvl3pPr>
            <a:lvl4pPr marL="1371600" indent="0">
              <a:buFontTx/>
              <a:buNone/>
              <a:defRPr sz="1600">
                <a:solidFill>
                  <a:srgbClr val="505050"/>
                </a:solidFill>
              </a:defRPr>
            </a:lvl4pPr>
            <a:lvl5pPr marL="1828800" indent="0">
              <a:buFontTx/>
              <a:buNone/>
              <a:defRPr sz="1600">
                <a:solidFill>
                  <a:srgbClr val="505050"/>
                </a:solidFill>
              </a:defRPr>
            </a:lvl5pPr>
          </a:lstStyle>
          <a:p>
            <a:pPr lvl="0"/>
            <a:r>
              <a:rPr lang="es-ES" dirty="0"/>
              <a:t>Haga clic para modificar los estilos de texto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6335713" cy="6857999"/>
          </a:xfrm>
        </p:spPr>
        <p:txBody>
          <a:bodyPr/>
          <a:lstStyle/>
          <a:p>
            <a:endParaRPr lang="es-ES"/>
          </a:p>
        </p:txBody>
      </p:sp>
      <p:pic>
        <p:nvPicPr>
          <p:cNvPr id="9" name="Imagen 8" descr="Logotipo&#10;&#10;Descripción generada automáticamente">
            <a:extLst>
              <a:ext uri="{FF2B5EF4-FFF2-40B4-BE49-F238E27FC236}">
                <a16:creationId xmlns:a16="http://schemas.microsoft.com/office/drawing/2014/main" xmlns="" id="{EA50A88D-DE79-4AF5-84CB-330A2632EC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3902153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Dos objetos">
    <p:spTree>
      <p:nvGrpSpPr>
        <p:cNvPr id="1" name=""/>
        <p:cNvGrpSpPr/>
        <p:nvPr/>
      </p:nvGrpSpPr>
      <p:grpSpPr>
        <a:xfrm>
          <a:off x="0" y="0"/>
          <a:ext cx="0" cy="0"/>
          <a:chOff x="0" y="0"/>
          <a:chExt cx="0" cy="0"/>
        </a:xfrm>
      </p:grpSpPr>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0"/>
            <a:ext cx="12192000" cy="6858000"/>
          </a:xfrm>
        </p:spPr>
        <p:txBody>
          <a:bodyPr/>
          <a:lstStyle/>
          <a:p>
            <a:endParaRPr lang="es-ES" dirty="0"/>
          </a:p>
        </p:txBody>
      </p:sp>
      <p:sp>
        <p:nvSpPr>
          <p:cNvPr id="2" name="Título 1"/>
          <p:cNvSpPr>
            <a:spLocks noGrp="1"/>
          </p:cNvSpPr>
          <p:nvPr>
            <p:ph type="title" hasCustomPrompt="1"/>
          </p:nvPr>
        </p:nvSpPr>
        <p:spPr>
          <a:xfrm>
            <a:off x="727529" y="1247198"/>
            <a:ext cx="503827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chemeClr val="tx1"/>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174DF5E9-055B-4D7F-A558-E27527DA0D10}"/>
              </a:ext>
            </a:extLst>
          </p:cNvPr>
          <p:cNvSpPr>
            <a:spLocks noGrp="1"/>
          </p:cNvSpPr>
          <p:nvPr>
            <p:ph type="body" sz="quarter" idx="13"/>
          </p:nvPr>
        </p:nvSpPr>
        <p:spPr>
          <a:xfrm>
            <a:off x="727529" y="2773580"/>
            <a:ext cx="5038271" cy="3713739"/>
          </a:xfrm>
          <a:noFill/>
        </p:spPr>
        <p:txBody>
          <a:bodyPr>
            <a:noAutofit/>
          </a:bodyPr>
          <a:lstStyle>
            <a:lvl1pPr marL="0" indent="0">
              <a:buNone/>
              <a:defRPr sz="1600">
                <a:solidFill>
                  <a:schemeClr val="bg1"/>
                </a:solidFill>
                <a:latin typeface="+mn-lt"/>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pic>
        <p:nvPicPr>
          <p:cNvPr id="8" name="Imagen 7" descr="Imagen que contiene dibujo, señal&#10;&#10;Descripción generada automáticamente">
            <a:extLst>
              <a:ext uri="{FF2B5EF4-FFF2-40B4-BE49-F238E27FC236}">
                <a16:creationId xmlns:a16="http://schemas.microsoft.com/office/drawing/2014/main" xmlns="" id="{1A2C4E82-BE49-42CC-9A65-7E1A5A56A9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54997" y="6124490"/>
            <a:ext cx="2234284" cy="331390"/>
          </a:xfrm>
          <a:prstGeom prst="rect">
            <a:avLst/>
          </a:prstGeom>
        </p:spPr>
      </p:pic>
      <p:pic>
        <p:nvPicPr>
          <p:cNvPr id="9" name="Marcador de posición de imagen 4" descr="Imagen que contiene Interfaz de usuario gráfica&#10;&#10;Descripción generada automáticamente">
            <a:extLst>
              <a:ext uri="{FF2B5EF4-FFF2-40B4-BE49-F238E27FC236}">
                <a16:creationId xmlns:a16="http://schemas.microsoft.com/office/drawing/2014/main" xmlns="" id="{74269998-C94B-422E-A78A-DF85C688357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a:xfrm>
            <a:off x="10510733" y="114153"/>
            <a:ext cx="1278548" cy="743822"/>
          </a:xfrm>
          <a:prstGeom prst="rect">
            <a:avLst/>
          </a:prstGeom>
        </p:spPr>
      </p:pic>
    </p:spTree>
    <p:extLst>
      <p:ext uri="{BB962C8B-B14F-4D97-AF65-F5344CB8AC3E}">
        <p14:creationId xmlns:p14="http://schemas.microsoft.com/office/powerpoint/2010/main" val="2360007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os objetos">
    <p:spTree>
      <p:nvGrpSpPr>
        <p:cNvPr id="1" name=""/>
        <p:cNvGrpSpPr/>
        <p:nvPr/>
      </p:nvGrpSpPr>
      <p:grpSpPr>
        <a:xfrm>
          <a:off x="0" y="0"/>
          <a:ext cx="0" cy="0"/>
          <a:chOff x="0" y="0"/>
          <a:chExt cx="0" cy="0"/>
        </a:xfrm>
      </p:grpSpPr>
      <p:sp>
        <p:nvSpPr>
          <p:cNvPr id="6" name="Marcador de texto 15">
            <a:extLst>
              <a:ext uri="{FF2B5EF4-FFF2-40B4-BE49-F238E27FC236}">
                <a16:creationId xmlns:a16="http://schemas.microsoft.com/office/drawing/2014/main" xmlns="" id="{6E85101A-A813-46AD-8272-8E594617E952}"/>
              </a:ext>
            </a:extLst>
          </p:cNvPr>
          <p:cNvSpPr>
            <a:spLocks noGrp="1"/>
          </p:cNvSpPr>
          <p:nvPr>
            <p:ph type="body" sz="quarter" idx="17"/>
          </p:nvPr>
        </p:nvSpPr>
        <p:spPr>
          <a:xfrm>
            <a:off x="381000" y="1953087"/>
            <a:ext cx="11538857" cy="1982099"/>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381001" y="252300"/>
            <a:ext cx="5715000" cy="716530"/>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4234543"/>
            <a:ext cx="12192000" cy="2623457"/>
          </a:xfrm>
        </p:spPr>
        <p:txBody>
          <a:bodyPr/>
          <a:lstStyle/>
          <a:p>
            <a:endParaRPr lang="es-ES"/>
          </a:p>
        </p:txBody>
      </p:sp>
      <p:pic>
        <p:nvPicPr>
          <p:cNvPr id="8" name="Imagen 7" descr="Logotipo&#10;&#10;Descripción generada automáticamente">
            <a:extLst>
              <a:ext uri="{FF2B5EF4-FFF2-40B4-BE49-F238E27FC236}">
                <a16:creationId xmlns:a16="http://schemas.microsoft.com/office/drawing/2014/main" xmlns="" id="{293F5F4C-88E1-4BAA-B5A5-B5EEEA7757F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41621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Dos objetos">
    <p:spTree>
      <p:nvGrpSpPr>
        <p:cNvPr id="1" name=""/>
        <p:cNvGrpSpPr/>
        <p:nvPr/>
      </p:nvGrpSpPr>
      <p:grpSpPr>
        <a:xfrm>
          <a:off x="0" y="0"/>
          <a:ext cx="0" cy="0"/>
          <a:chOff x="0" y="0"/>
          <a:chExt cx="0" cy="0"/>
        </a:xfrm>
      </p:grpSpPr>
      <p:sp>
        <p:nvSpPr>
          <p:cNvPr id="8" name="Marcador de texto 15">
            <a:extLst>
              <a:ext uri="{FF2B5EF4-FFF2-40B4-BE49-F238E27FC236}">
                <a16:creationId xmlns:a16="http://schemas.microsoft.com/office/drawing/2014/main" xmlns="" id="{2663447C-D565-4A2B-A356-20119B48AC98}"/>
              </a:ext>
            </a:extLst>
          </p:cNvPr>
          <p:cNvSpPr>
            <a:spLocks noGrp="1"/>
          </p:cNvSpPr>
          <p:nvPr>
            <p:ph type="body" sz="quarter" idx="17"/>
          </p:nvPr>
        </p:nvSpPr>
        <p:spPr>
          <a:xfrm>
            <a:off x="381000" y="1311729"/>
            <a:ext cx="11612880" cy="211727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0" y="3708400"/>
            <a:ext cx="12192000" cy="3149599"/>
          </a:xfrm>
        </p:spPr>
        <p:txBody>
          <a:bodyPr>
            <a:normAutofit/>
          </a:bodyPr>
          <a:lstStyle>
            <a:lvl1pPr>
              <a:defRPr sz="900">
                <a:solidFill>
                  <a:schemeClr val="tx1"/>
                </a:solidFill>
              </a:defRPr>
            </a:lvl1pPr>
          </a:lstStyle>
          <a:p>
            <a:endParaRPr lang="es-ES"/>
          </a:p>
        </p:txBody>
      </p:sp>
      <p:sp>
        <p:nvSpPr>
          <p:cNvPr id="2" name="Título 1"/>
          <p:cNvSpPr>
            <a:spLocks noGrp="1"/>
          </p:cNvSpPr>
          <p:nvPr>
            <p:ph type="title" hasCustomPrompt="1"/>
          </p:nvPr>
        </p:nvSpPr>
        <p:spPr>
          <a:xfrm>
            <a:off x="381001" y="252300"/>
            <a:ext cx="6644640" cy="716530"/>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6" name="Marcador de texto 13">
            <a:extLst>
              <a:ext uri="{FF2B5EF4-FFF2-40B4-BE49-F238E27FC236}">
                <a16:creationId xmlns:a16="http://schemas.microsoft.com/office/drawing/2014/main" xmlns="" id="{8F3AC077-4003-4855-98A4-99A34EA1B78A}"/>
              </a:ext>
            </a:extLst>
          </p:cNvPr>
          <p:cNvSpPr>
            <a:spLocks noGrp="1"/>
          </p:cNvSpPr>
          <p:nvPr>
            <p:ph type="body" sz="quarter" idx="13"/>
          </p:nvPr>
        </p:nvSpPr>
        <p:spPr>
          <a:xfrm>
            <a:off x="472609" y="3149600"/>
            <a:ext cx="2514600" cy="1480250"/>
          </a:xfrm>
          <a:solidFill>
            <a:srgbClr val="6785C1">
              <a:alpha val="89804"/>
            </a:srgbClr>
          </a:solidFill>
        </p:spPr>
        <p:txBody>
          <a:bodyPr>
            <a:noAutofit/>
          </a:bodyPr>
          <a:lstStyle>
            <a:lvl1pPr marL="0" indent="0">
              <a:buNone/>
              <a:defRPr sz="1800">
                <a:solidFill>
                  <a:schemeClr val="bg1"/>
                </a:solidFill>
                <a:latin typeface="Arial Black" panose="020B0A04020102020204" pitchFamily="34" charset="0"/>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s-ES" dirty="0"/>
              <a:t>Haga clic para modificar los estilos de texto del patrón</a:t>
            </a:r>
          </a:p>
        </p:txBody>
      </p:sp>
      <p:sp>
        <p:nvSpPr>
          <p:cNvPr id="7" name="Marcador de texto 13">
            <a:extLst>
              <a:ext uri="{FF2B5EF4-FFF2-40B4-BE49-F238E27FC236}">
                <a16:creationId xmlns:a16="http://schemas.microsoft.com/office/drawing/2014/main" xmlns="" id="{CD2F57A0-4775-4EA2-A651-FBD57B2B80C7}"/>
              </a:ext>
            </a:extLst>
          </p:cNvPr>
          <p:cNvSpPr>
            <a:spLocks noGrp="1"/>
          </p:cNvSpPr>
          <p:nvPr>
            <p:ph type="body" sz="quarter" idx="14"/>
          </p:nvPr>
        </p:nvSpPr>
        <p:spPr>
          <a:xfrm>
            <a:off x="3169557" y="3149600"/>
            <a:ext cx="2514600" cy="1480250"/>
          </a:xfrm>
          <a:solidFill>
            <a:srgbClr val="6785C1">
              <a:alpha val="89804"/>
            </a:srgbClr>
          </a:solidFill>
        </p:spPr>
        <p:txBody>
          <a:bodyPr vert="horz" lIns="91440" tIns="45720" rIns="91440" bIns="45720" rtlCol="0">
            <a:noAutofit/>
          </a:bodyPr>
          <a:lstStyle>
            <a:lvl1pPr>
              <a:defRPr lang="es-ES" sz="1800" dirty="0">
                <a:solidFill>
                  <a:schemeClr val="bg1"/>
                </a:solidFill>
                <a:latin typeface="Arial Black" panose="020B0A04020102020204" pitchFamily="34" charset="0"/>
              </a:defRPr>
            </a:lvl1pPr>
          </a:lstStyle>
          <a:p>
            <a:pPr marL="0" lvl="0" indent="0">
              <a:buNone/>
            </a:pPr>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A6E06D00-FCBC-40D0-B3F0-FFD96A1AC73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616902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Dibujo de un edificio&#10;&#10;Descripción generada automáticamente con confianza media">
            <a:extLst>
              <a:ext uri="{FF2B5EF4-FFF2-40B4-BE49-F238E27FC236}">
                <a16:creationId xmlns:a16="http://schemas.microsoft.com/office/drawing/2014/main" xmlns="" id="{E0EA1D1B-F5E2-46D3-A6E1-F97EF791DEE5}"/>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28575"/>
            <a:ext cx="8687915" cy="6953500"/>
          </a:xfrm>
          <a:prstGeom prst="rect">
            <a:avLst/>
          </a:prstGeom>
        </p:spPr>
      </p:pic>
      <p:sp>
        <p:nvSpPr>
          <p:cNvPr id="14" name="Título 1">
            <a:extLst>
              <a:ext uri="{FF2B5EF4-FFF2-40B4-BE49-F238E27FC236}">
                <a16:creationId xmlns:a16="http://schemas.microsoft.com/office/drawing/2014/main" xmlns="" id="{F2D8DA50-E13D-465D-8BEE-70F834E75E8D}"/>
              </a:ext>
            </a:extLst>
          </p:cNvPr>
          <p:cNvSpPr>
            <a:spLocks noGrp="1"/>
          </p:cNvSpPr>
          <p:nvPr>
            <p:ph type="title" hasCustomPrompt="1"/>
          </p:nvPr>
        </p:nvSpPr>
        <p:spPr>
          <a:xfrm>
            <a:off x="380999" y="252299"/>
            <a:ext cx="6827521"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16" name="Marcador de texto 15">
            <a:extLst>
              <a:ext uri="{FF2B5EF4-FFF2-40B4-BE49-F238E27FC236}">
                <a16:creationId xmlns:a16="http://schemas.microsoft.com/office/drawing/2014/main" xmlns="" id="{71D5AB6B-81C7-4BE2-9222-349DEED2B49A}"/>
              </a:ext>
            </a:extLst>
          </p:cNvPr>
          <p:cNvSpPr>
            <a:spLocks noGrp="1"/>
          </p:cNvSpPr>
          <p:nvPr>
            <p:ph type="body" sz="quarter" idx="10"/>
          </p:nvPr>
        </p:nvSpPr>
        <p:spPr>
          <a:xfrm>
            <a:off x="380999" y="1667441"/>
            <a:ext cx="11539538" cy="4422641"/>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8" name="Imagen 7" descr="Logotipo&#10;&#10;Descripción generada automáticamente">
            <a:extLst>
              <a:ext uri="{FF2B5EF4-FFF2-40B4-BE49-F238E27FC236}">
                <a16:creationId xmlns:a16="http://schemas.microsoft.com/office/drawing/2014/main" xmlns="" id="{CF47B0E5-89CD-4E47-8C8E-146F286B9E7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7844" y="281027"/>
            <a:ext cx="1932013" cy="491785"/>
          </a:xfrm>
          <a:prstGeom prst="rect">
            <a:avLst/>
          </a:prstGeom>
        </p:spPr>
      </p:pic>
    </p:spTree>
    <p:extLst>
      <p:ext uri="{BB962C8B-B14F-4D97-AF65-F5344CB8AC3E}">
        <p14:creationId xmlns:p14="http://schemas.microsoft.com/office/powerpoint/2010/main" val="428255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4" name="Título 1">
            <a:extLst>
              <a:ext uri="{FF2B5EF4-FFF2-40B4-BE49-F238E27FC236}">
                <a16:creationId xmlns:a16="http://schemas.microsoft.com/office/drawing/2014/main" xmlns="" id="{F2D8DA50-E13D-465D-8BEE-70F834E75E8D}"/>
              </a:ext>
            </a:extLst>
          </p:cNvPr>
          <p:cNvSpPr>
            <a:spLocks noGrp="1"/>
          </p:cNvSpPr>
          <p:nvPr>
            <p:ph type="title" hasCustomPrompt="1"/>
          </p:nvPr>
        </p:nvSpPr>
        <p:spPr>
          <a:xfrm>
            <a:off x="380999" y="252299"/>
            <a:ext cx="7941357"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8" name="Marcador de posición de imagen 4">
            <a:extLst>
              <a:ext uri="{FF2B5EF4-FFF2-40B4-BE49-F238E27FC236}">
                <a16:creationId xmlns:a16="http://schemas.microsoft.com/office/drawing/2014/main" xmlns="" id="{48B3F2D3-3775-4569-B756-41407686E7B7}"/>
              </a:ext>
            </a:extLst>
          </p:cNvPr>
          <p:cNvSpPr>
            <a:spLocks noGrp="1"/>
          </p:cNvSpPr>
          <p:nvPr>
            <p:ph type="pic" sz="quarter" idx="10"/>
          </p:nvPr>
        </p:nvSpPr>
        <p:spPr>
          <a:xfrm>
            <a:off x="0" y="3984171"/>
            <a:ext cx="12192000" cy="2873829"/>
          </a:xfrm>
        </p:spPr>
        <p:txBody>
          <a:bodyPr/>
          <a:lstStyle>
            <a:lvl1pPr marL="0" indent="0">
              <a:buFontTx/>
              <a:buNone/>
              <a:defRPr/>
            </a:lvl1pPr>
          </a:lstStyle>
          <a:p>
            <a:endParaRPr lang="es-ES" dirty="0"/>
          </a:p>
        </p:txBody>
      </p:sp>
      <p:cxnSp>
        <p:nvCxnSpPr>
          <p:cNvPr id="11" name="Conector recto 10">
            <a:extLst>
              <a:ext uri="{FF2B5EF4-FFF2-40B4-BE49-F238E27FC236}">
                <a16:creationId xmlns:a16="http://schemas.microsoft.com/office/drawing/2014/main" xmlns="" id="{6BAF5D76-C2BC-479B-8834-3C1DBDCD6C15}"/>
              </a:ext>
            </a:extLst>
          </p:cNvPr>
          <p:cNvCxnSpPr>
            <a:cxnSpLocks/>
          </p:cNvCxnSpPr>
          <p:nvPr userDrawn="1"/>
        </p:nvCxnSpPr>
        <p:spPr>
          <a:xfrm>
            <a:off x="4166961" y="1841500"/>
            <a:ext cx="0" cy="136207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xmlns="" id="{D2B6E322-11F2-4D9E-A605-50D880B969D0}"/>
              </a:ext>
            </a:extLst>
          </p:cNvPr>
          <p:cNvCxnSpPr>
            <a:cxnSpLocks/>
          </p:cNvCxnSpPr>
          <p:nvPr userDrawn="1"/>
        </p:nvCxnSpPr>
        <p:spPr>
          <a:xfrm>
            <a:off x="8148864" y="1841500"/>
            <a:ext cx="0" cy="136207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Marcador de texto 15">
            <a:extLst>
              <a:ext uri="{FF2B5EF4-FFF2-40B4-BE49-F238E27FC236}">
                <a16:creationId xmlns:a16="http://schemas.microsoft.com/office/drawing/2014/main" xmlns="" id="{CC3DA993-3213-4980-9FF6-565B7CB525F9}"/>
              </a:ext>
            </a:extLst>
          </p:cNvPr>
          <p:cNvSpPr>
            <a:spLocks noGrp="1"/>
          </p:cNvSpPr>
          <p:nvPr>
            <p:ph type="body" sz="quarter" idx="18"/>
          </p:nvPr>
        </p:nvSpPr>
        <p:spPr>
          <a:xfrm>
            <a:off x="4353832"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5" name="Marcador de texto 15">
            <a:extLst>
              <a:ext uri="{FF2B5EF4-FFF2-40B4-BE49-F238E27FC236}">
                <a16:creationId xmlns:a16="http://schemas.microsoft.com/office/drawing/2014/main" xmlns="" id="{F40C66D9-CCF9-470E-82DC-961E3CED40FD}"/>
              </a:ext>
            </a:extLst>
          </p:cNvPr>
          <p:cNvSpPr>
            <a:spLocks noGrp="1"/>
          </p:cNvSpPr>
          <p:nvPr>
            <p:ph type="body" sz="quarter" idx="19"/>
          </p:nvPr>
        </p:nvSpPr>
        <p:spPr>
          <a:xfrm>
            <a:off x="8322356"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6" name="Marcador de texto 15">
            <a:extLst>
              <a:ext uri="{FF2B5EF4-FFF2-40B4-BE49-F238E27FC236}">
                <a16:creationId xmlns:a16="http://schemas.microsoft.com/office/drawing/2014/main" xmlns="" id="{2E74BD95-056F-4DB3-ABDE-543F9752A25F}"/>
              </a:ext>
            </a:extLst>
          </p:cNvPr>
          <p:cNvSpPr>
            <a:spLocks noGrp="1"/>
          </p:cNvSpPr>
          <p:nvPr>
            <p:ph type="body" sz="quarter" idx="20"/>
          </p:nvPr>
        </p:nvSpPr>
        <p:spPr>
          <a:xfrm>
            <a:off x="397105" y="153681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7" name="Imagen 16" descr="Logotipo&#10;&#10;Descripción generada automáticamente">
            <a:extLst>
              <a:ext uri="{FF2B5EF4-FFF2-40B4-BE49-F238E27FC236}">
                <a16:creationId xmlns:a16="http://schemas.microsoft.com/office/drawing/2014/main" xmlns="" id="{33ED0FDB-3C65-439D-AD70-6199CDD7055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pic>
        <p:nvPicPr>
          <p:cNvPr id="19" name="Imagen 18" descr="Dibujo de un edificio&#10;&#10;Descripción generada automáticamente con confianza media">
            <a:extLst>
              <a:ext uri="{FF2B5EF4-FFF2-40B4-BE49-F238E27FC236}">
                <a16:creationId xmlns:a16="http://schemas.microsoft.com/office/drawing/2014/main" xmlns="" id="{5280B4C6-A551-46C3-8530-3447AF8A5992}"/>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a:off x="244570" y="0"/>
            <a:ext cx="8077785" cy="6953500"/>
          </a:xfrm>
          <a:prstGeom prst="rect">
            <a:avLst/>
          </a:prstGeom>
        </p:spPr>
      </p:pic>
    </p:spTree>
    <p:extLst>
      <p:ext uri="{BB962C8B-B14F-4D97-AF65-F5344CB8AC3E}">
        <p14:creationId xmlns:p14="http://schemas.microsoft.com/office/powerpoint/2010/main" val="2818206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apositiva de título">
    <p:spTree>
      <p:nvGrpSpPr>
        <p:cNvPr id="1" name=""/>
        <p:cNvGrpSpPr/>
        <p:nvPr/>
      </p:nvGrpSpPr>
      <p:grpSpPr>
        <a:xfrm>
          <a:off x="0" y="0"/>
          <a:ext cx="0" cy="0"/>
          <a:chOff x="0" y="0"/>
          <a:chExt cx="0" cy="0"/>
        </a:xfrm>
      </p:grpSpPr>
      <p:pic>
        <p:nvPicPr>
          <p:cNvPr id="23" name="Imagen 22" descr="Dibujo de un edificio&#10;&#10;Descripción generada automáticamente con confianza media">
            <a:extLst>
              <a:ext uri="{FF2B5EF4-FFF2-40B4-BE49-F238E27FC236}">
                <a16:creationId xmlns:a16="http://schemas.microsoft.com/office/drawing/2014/main" xmlns="" id="{D8228072-6DE1-4D9F-BAC0-092672D07177}"/>
              </a:ext>
            </a:extLst>
          </p:cNvPr>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4570" y="0"/>
            <a:ext cx="8687915" cy="6953500"/>
          </a:xfrm>
          <a:prstGeom prst="rect">
            <a:avLst/>
          </a:prstGeom>
        </p:spPr>
      </p:pic>
      <p:sp>
        <p:nvSpPr>
          <p:cNvPr id="14" name="Título 1">
            <a:extLst>
              <a:ext uri="{FF2B5EF4-FFF2-40B4-BE49-F238E27FC236}">
                <a16:creationId xmlns:a16="http://schemas.microsoft.com/office/drawing/2014/main" xmlns="" id="{F2D8DA50-E13D-465D-8BEE-70F834E75E8D}"/>
              </a:ext>
            </a:extLst>
          </p:cNvPr>
          <p:cNvSpPr>
            <a:spLocks noGrp="1"/>
          </p:cNvSpPr>
          <p:nvPr>
            <p:ph type="title" hasCustomPrompt="1"/>
          </p:nvPr>
        </p:nvSpPr>
        <p:spPr>
          <a:xfrm>
            <a:off x="380999" y="252299"/>
            <a:ext cx="5943601" cy="116284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cxnSp>
        <p:nvCxnSpPr>
          <p:cNvPr id="11" name="Conector recto 10">
            <a:extLst>
              <a:ext uri="{FF2B5EF4-FFF2-40B4-BE49-F238E27FC236}">
                <a16:creationId xmlns:a16="http://schemas.microsoft.com/office/drawing/2014/main" xmlns="" id="{6BAF5D76-C2BC-479B-8834-3C1DBDCD6C15}"/>
              </a:ext>
            </a:extLst>
          </p:cNvPr>
          <p:cNvCxnSpPr>
            <a:cxnSpLocks/>
          </p:cNvCxnSpPr>
          <p:nvPr userDrawn="1"/>
        </p:nvCxnSpPr>
        <p:spPr>
          <a:xfrm>
            <a:off x="4166961"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xmlns="" id="{D2B6E322-11F2-4D9E-A605-50D880B969D0}"/>
              </a:ext>
            </a:extLst>
          </p:cNvPr>
          <p:cNvCxnSpPr>
            <a:cxnSpLocks/>
          </p:cNvCxnSpPr>
          <p:nvPr userDrawn="1"/>
        </p:nvCxnSpPr>
        <p:spPr>
          <a:xfrm>
            <a:off x="8148864" y="1714500"/>
            <a:ext cx="0" cy="4272416"/>
          </a:xfrm>
          <a:prstGeom prst="line">
            <a:avLst/>
          </a:prstGeom>
          <a:ln w="19050">
            <a:solidFill>
              <a:srgbClr val="6785C1"/>
            </a:solidFill>
          </a:ln>
        </p:spPr>
        <p:style>
          <a:lnRef idx="1">
            <a:schemeClr val="accent1"/>
          </a:lnRef>
          <a:fillRef idx="0">
            <a:schemeClr val="accent1"/>
          </a:fillRef>
          <a:effectRef idx="0">
            <a:schemeClr val="accent1"/>
          </a:effectRef>
          <a:fontRef idx="minor">
            <a:schemeClr val="tx1"/>
          </a:fontRef>
        </p:style>
      </p:cxnSp>
      <p:sp>
        <p:nvSpPr>
          <p:cNvPr id="13" name="Marcador de texto 2">
            <a:extLst>
              <a:ext uri="{FF2B5EF4-FFF2-40B4-BE49-F238E27FC236}">
                <a16:creationId xmlns:a16="http://schemas.microsoft.com/office/drawing/2014/main" xmlns="" id="{758E48B6-0140-4E91-96A0-5F7817F66A28}"/>
              </a:ext>
            </a:extLst>
          </p:cNvPr>
          <p:cNvSpPr>
            <a:spLocks noGrp="1" noChangeArrowheads="1"/>
          </p:cNvSpPr>
          <p:nvPr>
            <p:ph idx="14" hasCustomPrompt="1"/>
          </p:nvPr>
        </p:nvSpPr>
        <p:spPr bwMode="auto">
          <a:xfrm>
            <a:off x="8305801"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5" name="Marcador de texto 2">
            <a:extLst>
              <a:ext uri="{FF2B5EF4-FFF2-40B4-BE49-F238E27FC236}">
                <a16:creationId xmlns:a16="http://schemas.microsoft.com/office/drawing/2014/main" xmlns="" id="{2964890B-B619-476B-9E8E-3499E289DF7B}"/>
              </a:ext>
            </a:extLst>
          </p:cNvPr>
          <p:cNvSpPr>
            <a:spLocks noGrp="1" noChangeArrowheads="1"/>
          </p:cNvSpPr>
          <p:nvPr>
            <p:ph idx="15" hasCustomPrompt="1"/>
          </p:nvPr>
        </p:nvSpPr>
        <p:spPr bwMode="auto">
          <a:xfrm>
            <a:off x="380999" y="3947658"/>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6" name="Marcador de texto 2">
            <a:extLst>
              <a:ext uri="{FF2B5EF4-FFF2-40B4-BE49-F238E27FC236}">
                <a16:creationId xmlns:a16="http://schemas.microsoft.com/office/drawing/2014/main" xmlns="" id="{DF555FD4-1B27-4827-8641-4333A2E0E07E}"/>
              </a:ext>
            </a:extLst>
          </p:cNvPr>
          <p:cNvSpPr>
            <a:spLocks noGrp="1" noChangeArrowheads="1"/>
          </p:cNvSpPr>
          <p:nvPr>
            <p:ph idx="16" hasCustomPrompt="1"/>
          </p:nvPr>
        </p:nvSpPr>
        <p:spPr bwMode="auto">
          <a:xfrm>
            <a:off x="4640752" y="3958486"/>
            <a:ext cx="3614056" cy="2166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buFontTx/>
              <a:buNone/>
              <a:defRPr lang="es-ES" altLang="es-ES" sz="1800" kern="1200" dirty="0" smtClean="0">
                <a:solidFill>
                  <a:srgbClr val="505050"/>
                </a:solidFill>
                <a:latin typeface="+mn-lt"/>
                <a:ea typeface="+mn-ea"/>
                <a:cs typeface="+mn-cs"/>
              </a:defRPr>
            </a:lvl1pPr>
            <a:lvl2pPr marL="457200" indent="0">
              <a:buFontTx/>
              <a:buNone/>
              <a:defRPr lang="es-ES" altLang="es-ES" sz="1600" kern="1200" dirty="0" smtClean="0">
                <a:solidFill>
                  <a:srgbClr val="505050"/>
                </a:solidFill>
                <a:latin typeface="+mn-lt"/>
                <a:ea typeface="+mn-ea"/>
                <a:cs typeface="+mn-cs"/>
              </a:defRPr>
            </a:lvl2pPr>
            <a:lvl3pPr marL="914400" indent="0">
              <a:buFontTx/>
              <a:buNone/>
              <a:defRPr lang="es-ES" altLang="es-ES" sz="1600" kern="1200" dirty="0" smtClean="0">
                <a:solidFill>
                  <a:srgbClr val="505050"/>
                </a:solidFill>
                <a:latin typeface="+mn-lt"/>
                <a:ea typeface="+mn-ea"/>
                <a:cs typeface="+mn-cs"/>
              </a:defRPr>
            </a:lvl3pPr>
            <a:lvl4pPr marL="1371600" indent="0">
              <a:buFontTx/>
              <a:buNone/>
              <a:defRPr lang="es-ES" altLang="es-ES" sz="1600" kern="1200" dirty="0" smtClean="0">
                <a:solidFill>
                  <a:srgbClr val="505050"/>
                </a:solidFill>
                <a:latin typeface="+mn-lt"/>
                <a:ea typeface="+mn-ea"/>
                <a:cs typeface="+mn-cs"/>
              </a:defRPr>
            </a:lvl4pPr>
            <a:lvl5pPr marL="1828800" indent="0">
              <a:buFontTx/>
              <a:buNone/>
              <a:defRPr lang="es-ES" altLang="es-ES" sz="1600" kern="1200" dirty="0" smtClean="0">
                <a:solidFill>
                  <a:srgbClr val="505050"/>
                </a:solidFill>
                <a:latin typeface="+mn-lt"/>
                <a:ea typeface="+mn-ea"/>
                <a:cs typeface="+mn-cs"/>
              </a:defRPr>
            </a:lvl5pPr>
          </a:lstStyle>
          <a:p>
            <a:pPr lvl="0"/>
            <a:r>
              <a:rPr lang="es-ES" altLang="es-ES" dirty="0"/>
              <a:t>Haga clic para modificar los estilos de texto del patrón</a:t>
            </a:r>
          </a:p>
        </p:txBody>
      </p:sp>
      <p:sp>
        <p:nvSpPr>
          <p:cNvPr id="17" name="Marcador de texto 15">
            <a:extLst>
              <a:ext uri="{FF2B5EF4-FFF2-40B4-BE49-F238E27FC236}">
                <a16:creationId xmlns:a16="http://schemas.microsoft.com/office/drawing/2014/main" xmlns="" id="{C694AD83-8AEF-4EAD-BABA-8A412A17D94F}"/>
              </a:ext>
            </a:extLst>
          </p:cNvPr>
          <p:cNvSpPr>
            <a:spLocks noGrp="1"/>
          </p:cNvSpPr>
          <p:nvPr>
            <p:ph type="body" sz="quarter" idx="17"/>
          </p:nvPr>
        </p:nvSpPr>
        <p:spPr>
          <a:xfrm>
            <a:off x="397105"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8" name="Marcador de texto 15">
            <a:extLst>
              <a:ext uri="{FF2B5EF4-FFF2-40B4-BE49-F238E27FC236}">
                <a16:creationId xmlns:a16="http://schemas.microsoft.com/office/drawing/2014/main" xmlns="" id="{E22E6DA1-2B1B-4C29-98C1-BA80EEDB6524}"/>
              </a:ext>
            </a:extLst>
          </p:cNvPr>
          <p:cNvSpPr>
            <a:spLocks noGrp="1"/>
          </p:cNvSpPr>
          <p:nvPr>
            <p:ph type="body" sz="quarter" idx="18"/>
          </p:nvPr>
        </p:nvSpPr>
        <p:spPr>
          <a:xfrm>
            <a:off x="4328432"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19" name="Marcador de texto 15">
            <a:extLst>
              <a:ext uri="{FF2B5EF4-FFF2-40B4-BE49-F238E27FC236}">
                <a16:creationId xmlns:a16="http://schemas.microsoft.com/office/drawing/2014/main" xmlns="" id="{CB345580-03C8-4273-A7E1-60FADF6C9EF0}"/>
              </a:ext>
            </a:extLst>
          </p:cNvPr>
          <p:cNvSpPr>
            <a:spLocks noGrp="1"/>
          </p:cNvSpPr>
          <p:nvPr>
            <p:ph type="body" sz="quarter" idx="19"/>
          </p:nvPr>
        </p:nvSpPr>
        <p:spPr>
          <a:xfrm>
            <a:off x="8298317" y="1545772"/>
            <a:ext cx="3629024" cy="2166258"/>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21" name="Imagen 20" descr="Logotipo&#10;&#10;Descripción generada automáticamente">
            <a:extLst>
              <a:ext uri="{FF2B5EF4-FFF2-40B4-BE49-F238E27FC236}">
                <a16:creationId xmlns:a16="http://schemas.microsoft.com/office/drawing/2014/main" xmlns="" id="{77BB8F6F-2FB4-471E-A6C1-2B23944BD62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1766162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Dos objetos">
    <p:spTree>
      <p:nvGrpSpPr>
        <p:cNvPr id="1" name=""/>
        <p:cNvGrpSpPr/>
        <p:nvPr/>
      </p:nvGrpSpPr>
      <p:grpSpPr>
        <a:xfrm>
          <a:off x="0" y="0"/>
          <a:ext cx="0" cy="0"/>
          <a:chOff x="0" y="0"/>
          <a:chExt cx="0" cy="0"/>
        </a:xfrm>
      </p:grpSpPr>
      <p:sp>
        <p:nvSpPr>
          <p:cNvPr id="11" name="Marcador de texto 15">
            <a:extLst>
              <a:ext uri="{FF2B5EF4-FFF2-40B4-BE49-F238E27FC236}">
                <a16:creationId xmlns:a16="http://schemas.microsoft.com/office/drawing/2014/main" xmlns="" id="{BE235471-5C1A-49D6-87DE-93E3D43C6977}"/>
              </a:ext>
            </a:extLst>
          </p:cNvPr>
          <p:cNvSpPr>
            <a:spLocks noGrp="1"/>
          </p:cNvSpPr>
          <p:nvPr>
            <p:ph type="body" sz="quarter" idx="18"/>
          </p:nvPr>
        </p:nvSpPr>
        <p:spPr>
          <a:xfrm>
            <a:off x="9007813" y="1261745"/>
            <a:ext cx="2879388" cy="3889375"/>
          </a:xfrm>
        </p:spPr>
        <p:txBody>
          <a:bodyPr>
            <a:normAutofit/>
          </a:bodyPr>
          <a:lstStyle>
            <a:lvl1pPr marL="0" indent="0">
              <a:buFontTx/>
              <a:buNone/>
              <a:defRPr lang="es-ES" altLang="es-ES" sz="20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sp>
        <p:nvSpPr>
          <p:cNvPr id="2" name="Título 1"/>
          <p:cNvSpPr>
            <a:spLocks noGrp="1"/>
          </p:cNvSpPr>
          <p:nvPr>
            <p:ph type="title" hasCustomPrompt="1"/>
          </p:nvPr>
        </p:nvSpPr>
        <p:spPr>
          <a:xfrm>
            <a:off x="381000" y="365125"/>
            <a:ext cx="4305301" cy="1325563"/>
          </a:xfrm>
          <a:prstGeom prst="rect">
            <a:avLst/>
          </a:prstGeom>
        </p:spPr>
        <p:txBody>
          <a:bodyPr>
            <a:normAutofit/>
          </a:bodyPr>
          <a:lstStyle>
            <a:lvl1pPr algn="l" rtl="0" fontAlgn="base">
              <a:lnSpc>
                <a:spcPct val="90000"/>
              </a:lnSpc>
              <a:spcBef>
                <a:spcPct val="0"/>
              </a:spcBef>
              <a:spcAft>
                <a:spcPct val="0"/>
              </a:spcAft>
              <a:defRPr lang="es-ES" sz="2400" kern="1200" dirty="0">
                <a:solidFill>
                  <a:srgbClr val="505050"/>
                </a:solidFill>
                <a:latin typeface="Arial Black" panose="020B0A04020102020204" pitchFamily="34" charset="0"/>
                <a:ea typeface="+mj-ea"/>
                <a:cs typeface="+mj-cs"/>
              </a:defRPr>
            </a:lvl1pPr>
          </a:lstStyle>
          <a:p>
            <a:r>
              <a:rPr lang="es-ES" dirty="0"/>
              <a:t>HAGA CLIC PARA MODIFICAR EL ESTILO DE TÍTULO DEL PATRÓN</a:t>
            </a:r>
          </a:p>
        </p:txBody>
      </p:sp>
      <p:sp>
        <p:nvSpPr>
          <p:cNvPr id="5" name="Marcador de posición de imagen 4">
            <a:extLst>
              <a:ext uri="{FF2B5EF4-FFF2-40B4-BE49-F238E27FC236}">
                <a16:creationId xmlns:a16="http://schemas.microsoft.com/office/drawing/2014/main" xmlns="" id="{3421E4D4-6199-4D56-BA55-7460548D7A38}"/>
              </a:ext>
            </a:extLst>
          </p:cNvPr>
          <p:cNvSpPr>
            <a:spLocks noGrp="1"/>
          </p:cNvSpPr>
          <p:nvPr>
            <p:ph type="pic" sz="quarter" idx="10"/>
          </p:nvPr>
        </p:nvSpPr>
        <p:spPr>
          <a:xfrm>
            <a:off x="4887571" y="0"/>
            <a:ext cx="3570742" cy="6857999"/>
          </a:xfrm>
        </p:spPr>
        <p:txBody>
          <a:bodyPr/>
          <a:lstStyle/>
          <a:p>
            <a:endParaRPr lang="es-ES"/>
          </a:p>
        </p:txBody>
      </p:sp>
      <p:sp>
        <p:nvSpPr>
          <p:cNvPr id="9" name="Marcador de texto 15">
            <a:extLst>
              <a:ext uri="{FF2B5EF4-FFF2-40B4-BE49-F238E27FC236}">
                <a16:creationId xmlns:a16="http://schemas.microsoft.com/office/drawing/2014/main" xmlns="" id="{DF05A1D4-48FC-44F8-9E96-5BC55D2C3573}"/>
              </a:ext>
            </a:extLst>
          </p:cNvPr>
          <p:cNvSpPr>
            <a:spLocks noGrp="1"/>
          </p:cNvSpPr>
          <p:nvPr>
            <p:ph type="body" sz="quarter" idx="17"/>
          </p:nvPr>
        </p:nvSpPr>
        <p:spPr>
          <a:xfrm>
            <a:off x="381000" y="1968500"/>
            <a:ext cx="4305301" cy="4446135"/>
          </a:xfrm>
        </p:spPr>
        <p:txBody>
          <a:bodyPr>
            <a:normAutofit/>
          </a:bodyPr>
          <a:lstStyle>
            <a:lvl1pPr marL="0" indent="0">
              <a:buFontTx/>
              <a:buNone/>
              <a:defRPr lang="es-ES" altLang="es-ES" sz="1800" kern="1200" dirty="0" smtClean="0">
                <a:solidFill>
                  <a:srgbClr val="505050"/>
                </a:solidFill>
                <a:latin typeface="+mn-lt"/>
                <a:ea typeface="+mn-ea"/>
                <a:cs typeface="+mn-cs"/>
              </a:defRPr>
            </a:lvl1pPr>
            <a:lvl2pPr>
              <a:defRPr lang="es-ES" altLang="es-ES" sz="1600" kern="1200" dirty="0" smtClean="0">
                <a:solidFill>
                  <a:srgbClr val="505050"/>
                </a:solidFill>
                <a:latin typeface="+mn-lt"/>
                <a:ea typeface="+mn-ea"/>
                <a:cs typeface="+mn-cs"/>
              </a:defRPr>
            </a:lvl2pPr>
            <a:lvl3pPr>
              <a:defRPr lang="es-ES" altLang="es-ES" sz="1600" kern="1200" dirty="0" smtClean="0">
                <a:solidFill>
                  <a:srgbClr val="505050"/>
                </a:solidFill>
                <a:latin typeface="+mn-lt"/>
                <a:ea typeface="+mn-ea"/>
                <a:cs typeface="+mn-cs"/>
              </a:defRPr>
            </a:lvl3pPr>
            <a:lvl4pPr>
              <a:defRPr lang="es-ES" altLang="es-ES" sz="1600" kern="1200" dirty="0" smtClean="0">
                <a:solidFill>
                  <a:srgbClr val="505050"/>
                </a:solidFill>
                <a:latin typeface="+mn-lt"/>
                <a:ea typeface="+mn-ea"/>
                <a:cs typeface="+mn-cs"/>
              </a:defRPr>
            </a:lvl4pPr>
            <a:lvl5pPr>
              <a:defRPr lang="es-ES" altLang="es-ES" sz="1600" kern="1200" dirty="0" smtClean="0">
                <a:solidFill>
                  <a:srgbClr val="505050"/>
                </a:solidFill>
                <a:latin typeface="+mn-lt"/>
                <a:ea typeface="+mn-ea"/>
                <a:cs typeface="+mn-cs"/>
              </a:defRPr>
            </a:lvl5pPr>
          </a:lstStyle>
          <a:p>
            <a:pPr lvl="0"/>
            <a:r>
              <a:rPr lang="es-ES" dirty="0"/>
              <a:t>Haga clic para modificar los estilos de texto del patrón</a:t>
            </a:r>
          </a:p>
        </p:txBody>
      </p:sp>
      <p:pic>
        <p:nvPicPr>
          <p:cNvPr id="10" name="Imagen 9" descr="Logotipo&#10;&#10;Descripción generada automáticamente">
            <a:extLst>
              <a:ext uri="{FF2B5EF4-FFF2-40B4-BE49-F238E27FC236}">
                <a16:creationId xmlns:a16="http://schemas.microsoft.com/office/drawing/2014/main" xmlns="" id="{E829FCA8-B989-44D1-80B9-5B535111117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87844" y="309903"/>
            <a:ext cx="1932013" cy="491785"/>
          </a:xfrm>
          <a:prstGeom prst="rect">
            <a:avLst/>
          </a:prstGeom>
        </p:spPr>
      </p:pic>
    </p:spTree>
    <p:extLst>
      <p:ext uri="{BB962C8B-B14F-4D97-AF65-F5344CB8AC3E}">
        <p14:creationId xmlns:p14="http://schemas.microsoft.com/office/powerpoint/2010/main" val="643605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69D0A6FC-EFA3-4DFE-9653-98A3879DA8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4F7BE030-87AE-427C-ACBC-7B06529523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22BF9331-6840-434F-B621-12DFE03D3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27088-428B-4ACA-BA78-9A0C3D28AC70}" type="datetimeFigureOut">
              <a:rPr lang="es-ES" smtClean="0"/>
              <a:t>28/11/2022</a:t>
            </a:fld>
            <a:endParaRPr lang="es-ES"/>
          </a:p>
        </p:txBody>
      </p:sp>
      <p:sp>
        <p:nvSpPr>
          <p:cNvPr id="5" name="Marcador de pie de página 4">
            <a:extLst>
              <a:ext uri="{FF2B5EF4-FFF2-40B4-BE49-F238E27FC236}">
                <a16:creationId xmlns:a16="http://schemas.microsoft.com/office/drawing/2014/main" xmlns="" id="{288AAC71-5381-401B-9CE9-9723132417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F91A468C-3ECE-4EC9-A72D-CF2248D54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CC7F5-E638-4E97-9412-7505BCA35B87}" type="slidenum">
              <a:rPr lang="es-ES" smtClean="0"/>
              <a:t>‹Nº›</a:t>
            </a:fld>
            <a:endParaRPr lang="es-ES"/>
          </a:p>
        </p:txBody>
      </p:sp>
    </p:spTree>
    <p:extLst>
      <p:ext uri="{BB962C8B-B14F-4D97-AF65-F5344CB8AC3E}">
        <p14:creationId xmlns:p14="http://schemas.microsoft.com/office/powerpoint/2010/main" val="3493713733"/>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7" r:id="rId3"/>
    <p:sldLayoutId id="2147483663" r:id="rId4"/>
    <p:sldLayoutId id="2147483664" r:id="rId5"/>
    <p:sldLayoutId id="2147483649" r:id="rId6"/>
    <p:sldLayoutId id="2147483666" r:id="rId7"/>
    <p:sldLayoutId id="2147483678" r:id="rId8"/>
    <p:sldLayoutId id="2147483667" r:id="rId9"/>
    <p:sldLayoutId id="2147483668" r:id="rId10"/>
    <p:sldLayoutId id="2147483669" r:id="rId11"/>
    <p:sldLayoutId id="2147483670" r:id="rId12"/>
    <p:sldLayoutId id="2147483671" r:id="rId13"/>
    <p:sldLayoutId id="2147483672" r:id="rId14"/>
    <p:sldLayoutId id="2147483673" r:id="rId15"/>
    <p:sldLayoutId id="2147483676" r:id="rId16"/>
    <p:sldLayoutId id="2147483674" r:id="rId17"/>
    <p:sldLayoutId id="2147483679" r:id="rId18"/>
    <p:sldLayoutId id="214748367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jpeg"/></Relationships>
</file>

<file path=ppt/slides/_rels/slide6.xml.rels><?xml version="1.0" encoding="UTF-8" standalone="yes"?>
<Relationships xmlns="http://schemas.openxmlformats.org/package/2006/relationships"><Relationship Id="rId3" Type="http://schemas.openxmlformats.org/officeDocument/2006/relationships/hyperlink" Target="https://es.wikipedia.org/wiki/Aprendizaje_autom%C3%A1tico" TargetMode="External"/><Relationship Id="rId2" Type="http://schemas.openxmlformats.org/officeDocument/2006/relationships/hyperlink" Target="https://es.wikipedia.org/wiki/Inteligencia_artificial" TargetMode="Externa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xmlns="" id="{9D8FFEDC-2BC2-401E-9475-7BD57CB58E78}"/>
              </a:ext>
            </a:extLst>
          </p:cNvPr>
          <p:cNvSpPr>
            <a:spLocks noGrp="1"/>
          </p:cNvSpPr>
          <p:nvPr>
            <p:ph type="body" sz="quarter" idx="4294967295"/>
          </p:nvPr>
        </p:nvSpPr>
        <p:spPr>
          <a:xfrm>
            <a:off x="600670" y="5759811"/>
            <a:ext cx="7537490" cy="318490"/>
          </a:xfrm>
        </p:spPr>
        <p:txBody>
          <a:bodyPr>
            <a:normAutofit fontScale="70000" lnSpcReduction="20000"/>
          </a:bodyPr>
          <a:lstStyle/>
          <a:p>
            <a:pPr marL="0" indent="0">
              <a:buNone/>
            </a:pPr>
            <a:r>
              <a:rPr lang="es-CO" dirty="0">
                <a:solidFill>
                  <a:schemeClr val="bg1"/>
                </a:solidFill>
              </a:rPr>
              <a:t>25 Noviembre</a:t>
            </a:r>
            <a:r>
              <a:rPr lang="en-US" dirty="0">
                <a:solidFill>
                  <a:schemeClr val="bg1"/>
                </a:solidFill>
              </a:rPr>
              <a:t> 2022 – </a:t>
            </a:r>
            <a:r>
              <a:rPr lang="es-CO" dirty="0">
                <a:solidFill>
                  <a:schemeClr val="bg1"/>
                </a:solidFill>
              </a:rPr>
              <a:t>Sesión</a:t>
            </a:r>
            <a:r>
              <a:rPr lang="en-US" dirty="0">
                <a:solidFill>
                  <a:schemeClr val="bg1"/>
                </a:solidFill>
              </a:rPr>
              <a:t> 8</a:t>
            </a:r>
          </a:p>
          <a:p>
            <a:pPr marL="0" indent="0">
              <a:buNone/>
            </a:pPr>
            <a:endParaRPr lang="en-US" dirty="0">
              <a:solidFill>
                <a:schemeClr val="bg1"/>
              </a:solidFill>
            </a:endParaRPr>
          </a:p>
          <a:p>
            <a:pPr marL="0" indent="0">
              <a:buNone/>
            </a:pPr>
            <a:endParaRPr lang="en-US" dirty="0">
              <a:solidFill>
                <a:schemeClr val="bg1"/>
              </a:solidFill>
            </a:endParaRPr>
          </a:p>
        </p:txBody>
      </p:sp>
      <p:sp>
        <p:nvSpPr>
          <p:cNvPr id="5" name="Título 6">
            <a:extLst>
              <a:ext uri="{FF2B5EF4-FFF2-40B4-BE49-F238E27FC236}">
                <a16:creationId xmlns:a16="http://schemas.microsoft.com/office/drawing/2014/main" xmlns="" id="{BC2011F4-0288-473A-AC21-F6DAF9E7079B}"/>
              </a:ext>
            </a:extLst>
          </p:cNvPr>
          <p:cNvSpPr>
            <a:spLocks noGrp="1"/>
          </p:cNvSpPr>
          <p:nvPr>
            <p:ph type="title"/>
          </p:nvPr>
        </p:nvSpPr>
        <p:spPr>
          <a:xfrm>
            <a:off x="603248" y="1570524"/>
            <a:ext cx="10323832" cy="2324101"/>
          </a:xfrm>
        </p:spPr>
        <p:txBody>
          <a:bodyPr/>
          <a:lstStyle/>
          <a:p>
            <a:r>
              <a:rPr lang="es-CO" dirty="0"/>
              <a:t>Capacitación Pruebas Unitarias (xUnit)</a:t>
            </a:r>
            <a:endParaRPr lang="en-US" dirty="0"/>
          </a:p>
        </p:txBody>
      </p:sp>
      <p:pic>
        <p:nvPicPr>
          <p:cNvPr id="2" name="Picture 2">
            <a:extLst>
              <a:ext uri="{FF2B5EF4-FFF2-40B4-BE49-F238E27FC236}">
                <a16:creationId xmlns:a16="http://schemas.microsoft.com/office/drawing/2014/main" xmlns="" id="{534570A0-F25B-0196-891E-76DF164E7972}"/>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5731" y="466824"/>
            <a:ext cx="2561324" cy="625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121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61651" y="309283"/>
            <a:ext cx="10239299"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4400" dirty="0">
                <a:latin typeface="Corbel" panose="020B0503020204020204" pitchFamily="34" charset="0"/>
                <a:ea typeface="Century Gothic" charset="0"/>
                <a:cs typeface="Century Gothic" charset="0"/>
              </a:rPr>
              <a:t>Contenido</a:t>
            </a:r>
          </a:p>
        </p:txBody>
      </p:sp>
      <p:pic>
        <p:nvPicPr>
          <p:cNvPr id="1026" name="Picture 2" descr="Cómo escuchar mejor- RED/ACCIÓ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7672" y="2421954"/>
            <a:ext cx="4497985" cy="2459836"/>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esquinas redondeadas 48">
            <a:extLst>
              <a:ext uri="{FF2B5EF4-FFF2-40B4-BE49-F238E27FC236}">
                <a16:creationId xmlns:a16="http://schemas.microsoft.com/office/drawing/2014/main" xmlns="" id="{EC379339-95DD-48D4-B056-B6E3B07DC9D8}"/>
              </a:ext>
            </a:extLst>
          </p:cNvPr>
          <p:cNvSpPr/>
          <p:nvPr/>
        </p:nvSpPr>
        <p:spPr>
          <a:xfrm>
            <a:off x="6257144" y="1898734"/>
            <a:ext cx="2494062" cy="1687447"/>
          </a:xfrm>
          <a:prstGeom prst="roundRect">
            <a:avLst/>
          </a:prstGeom>
          <a:gradFill flip="none" rotWithShape="1">
            <a:gsLst>
              <a:gs pos="0">
                <a:schemeClr val="accent1">
                  <a:lumMod val="0"/>
                  <a:lumOff val="100000"/>
                </a:schemeClr>
              </a:gs>
              <a:gs pos="0">
                <a:srgbClr val="6785C1"/>
              </a:gs>
              <a:gs pos="0">
                <a:schemeClr val="accent1">
                  <a:lumMod val="100000"/>
                </a:schemeClr>
              </a:gs>
            </a:gsLst>
            <a:lin ang="15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6" name="CuadroTexto 15">
            <a:extLst>
              <a:ext uri="{FF2B5EF4-FFF2-40B4-BE49-F238E27FC236}">
                <a16:creationId xmlns:a16="http://schemas.microsoft.com/office/drawing/2014/main" xmlns="" id="{E9EFDC15-CF4F-4B9C-8FF0-F89B2744E763}"/>
              </a:ext>
            </a:extLst>
          </p:cNvPr>
          <p:cNvSpPr txBox="1"/>
          <p:nvPr/>
        </p:nvSpPr>
        <p:spPr>
          <a:xfrm>
            <a:off x="6506986" y="1898734"/>
            <a:ext cx="2015943" cy="523220"/>
          </a:xfrm>
          <a:prstGeom prst="rect">
            <a:avLst/>
          </a:prstGeom>
          <a:noFill/>
        </p:spPr>
        <p:txBody>
          <a:bodyPr wrap="square" rtlCol="0">
            <a:spAutoFit/>
          </a:bodyPr>
          <a:lstStyle/>
          <a:p>
            <a:pPr algn="ctr"/>
            <a:r>
              <a:rPr lang="es-CO" sz="1400" b="1" dirty="0">
                <a:solidFill>
                  <a:schemeClr val="bg1"/>
                </a:solidFill>
              </a:rPr>
              <a:t>Modulo I – Conceptos Básicos</a:t>
            </a:r>
          </a:p>
        </p:txBody>
      </p:sp>
      <p:sp>
        <p:nvSpPr>
          <p:cNvPr id="17" name="CuadroTexto 22">
            <a:extLst>
              <a:ext uri="{FF2B5EF4-FFF2-40B4-BE49-F238E27FC236}">
                <a16:creationId xmlns:a16="http://schemas.microsoft.com/office/drawing/2014/main" xmlns="" id="{80FB5788-A89D-4F86-AC91-319D557C239B}"/>
              </a:ext>
            </a:extLst>
          </p:cNvPr>
          <p:cNvSpPr txBox="1"/>
          <p:nvPr/>
        </p:nvSpPr>
        <p:spPr>
          <a:xfrm>
            <a:off x="6267927" y="2404693"/>
            <a:ext cx="2494062" cy="1015663"/>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solidFill>
                  <a:schemeClr val="bg1">
                    <a:lumMod val="95000"/>
                  </a:schemeClr>
                </a:solidFill>
              </a:rPr>
              <a:t>¿Qué es una prueba unitaria?</a:t>
            </a:r>
          </a:p>
          <a:p>
            <a:pPr marL="171450" indent="-171450">
              <a:buFont typeface="Arial" panose="020B0604020202020204" pitchFamily="34" charset="0"/>
              <a:buChar char="•"/>
            </a:pPr>
            <a:r>
              <a:rPr lang="es-MX" sz="1000" dirty="0">
                <a:solidFill>
                  <a:schemeClr val="bg1">
                    <a:lumMod val="95000"/>
                  </a:schemeClr>
                </a:solidFill>
                <a:cs typeface="Arial"/>
              </a:rPr>
              <a:t>Otros niveles de prueba</a:t>
            </a:r>
          </a:p>
          <a:p>
            <a:pPr marL="171450" indent="-171450">
              <a:buFont typeface="Arial" panose="020B0604020202020204" pitchFamily="34" charset="0"/>
              <a:buChar char="•"/>
            </a:pPr>
            <a:r>
              <a:rPr lang="es-MX" sz="1000" dirty="0">
                <a:solidFill>
                  <a:schemeClr val="bg1">
                    <a:lumMod val="95000"/>
                  </a:schemeClr>
                </a:solidFill>
                <a:cs typeface="Arial"/>
              </a:rPr>
              <a:t>Conociendo las pruebas unitarias</a:t>
            </a:r>
          </a:p>
          <a:p>
            <a:pPr marL="171450" indent="-171450">
              <a:buFont typeface="Arial" panose="020B0604020202020204" pitchFamily="34" charset="0"/>
              <a:buChar char="•"/>
            </a:pPr>
            <a:r>
              <a:rPr lang="es-MX" sz="1000" dirty="0">
                <a:solidFill>
                  <a:schemeClr val="bg1">
                    <a:lumMod val="95000"/>
                  </a:schemeClr>
                </a:solidFill>
                <a:cs typeface="Arial"/>
              </a:rPr>
              <a:t>Tecnicas de diseño de casos de prueba</a:t>
            </a:r>
          </a:p>
          <a:p>
            <a:pPr marL="171450" indent="-171450">
              <a:buFont typeface="Arial" panose="020B0604020202020204" pitchFamily="34" charset="0"/>
              <a:buChar char="•"/>
            </a:pPr>
            <a:r>
              <a:rPr lang="es-MX" sz="1000" dirty="0">
                <a:solidFill>
                  <a:schemeClr val="bg1">
                    <a:lumMod val="95000"/>
                  </a:schemeClr>
                </a:solidFill>
                <a:cs typeface="Arial"/>
              </a:rPr>
              <a:t>Principios FIRST</a:t>
            </a:r>
          </a:p>
        </p:txBody>
      </p:sp>
      <p:sp>
        <p:nvSpPr>
          <p:cNvPr id="18" name="Rectángulo: esquinas redondeadas 14">
            <a:extLst>
              <a:ext uri="{FF2B5EF4-FFF2-40B4-BE49-F238E27FC236}">
                <a16:creationId xmlns:a16="http://schemas.microsoft.com/office/drawing/2014/main" xmlns="" id="{C234C22E-2F4E-9B78-1348-8BC7A0E530A1}"/>
              </a:ext>
            </a:extLst>
          </p:cNvPr>
          <p:cNvSpPr/>
          <p:nvPr/>
        </p:nvSpPr>
        <p:spPr>
          <a:xfrm>
            <a:off x="8990266" y="1904444"/>
            <a:ext cx="2494062" cy="1706371"/>
          </a:xfrm>
          <a:prstGeom prst="roundRect">
            <a:avLst/>
          </a:prstGeom>
          <a:gradFill flip="none" rotWithShape="1">
            <a:gsLst>
              <a:gs pos="0">
                <a:schemeClr val="accent1">
                  <a:lumMod val="0"/>
                  <a:lumOff val="100000"/>
                </a:schemeClr>
              </a:gs>
              <a:gs pos="0">
                <a:srgbClr val="6785C1"/>
              </a:gs>
              <a:gs pos="0">
                <a:schemeClr val="accent1">
                  <a:lumMod val="100000"/>
                </a:schemeClr>
              </a:gs>
            </a:gsLst>
            <a:lin ang="15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9" name="CuadroTexto 18">
            <a:extLst>
              <a:ext uri="{FF2B5EF4-FFF2-40B4-BE49-F238E27FC236}">
                <a16:creationId xmlns:a16="http://schemas.microsoft.com/office/drawing/2014/main" xmlns="" id="{4F77AB94-E67B-BD63-1779-474E3B7093B6}"/>
              </a:ext>
            </a:extLst>
          </p:cNvPr>
          <p:cNvSpPr txBox="1"/>
          <p:nvPr/>
        </p:nvSpPr>
        <p:spPr>
          <a:xfrm>
            <a:off x="9164773" y="1929435"/>
            <a:ext cx="2015943" cy="523220"/>
          </a:xfrm>
          <a:prstGeom prst="rect">
            <a:avLst/>
          </a:prstGeom>
          <a:noFill/>
        </p:spPr>
        <p:txBody>
          <a:bodyPr wrap="square" rtlCol="0">
            <a:spAutoFit/>
          </a:bodyPr>
          <a:lstStyle/>
          <a:p>
            <a:pPr algn="ctr"/>
            <a:r>
              <a:rPr lang="es-CO" sz="1400" b="1" dirty="0">
                <a:solidFill>
                  <a:schemeClr val="bg1"/>
                </a:solidFill>
              </a:rPr>
              <a:t>Modulo II – Test Driven Development</a:t>
            </a:r>
          </a:p>
        </p:txBody>
      </p:sp>
      <p:sp>
        <p:nvSpPr>
          <p:cNvPr id="20" name="CuadroTexto 22">
            <a:extLst>
              <a:ext uri="{FF2B5EF4-FFF2-40B4-BE49-F238E27FC236}">
                <a16:creationId xmlns:a16="http://schemas.microsoft.com/office/drawing/2014/main" xmlns="" id="{E661922A-3230-52BE-5A0E-471C44F20498}"/>
              </a:ext>
            </a:extLst>
          </p:cNvPr>
          <p:cNvSpPr txBox="1"/>
          <p:nvPr/>
        </p:nvSpPr>
        <p:spPr>
          <a:xfrm>
            <a:off x="8990265" y="2441264"/>
            <a:ext cx="2494063" cy="1169551"/>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solidFill>
                  <a:schemeClr val="bg1">
                    <a:lumMod val="95000"/>
                  </a:schemeClr>
                </a:solidFill>
              </a:rPr>
              <a:t>Definición</a:t>
            </a:r>
          </a:p>
          <a:p>
            <a:pPr marL="171450" indent="-171450">
              <a:buFont typeface="Arial" panose="020B0604020202020204" pitchFamily="34" charset="0"/>
              <a:buChar char="•"/>
            </a:pPr>
            <a:r>
              <a:rPr lang="es-CO" sz="1000" dirty="0">
                <a:solidFill>
                  <a:schemeClr val="bg1">
                    <a:lumMod val="95000"/>
                  </a:schemeClr>
                </a:solidFill>
                <a:cs typeface="Arial"/>
              </a:rPr>
              <a:t>Desarrollo Ágil – Características</a:t>
            </a:r>
          </a:p>
          <a:p>
            <a:pPr marL="171450" indent="-171450">
              <a:buFont typeface="Arial" panose="020B0604020202020204" pitchFamily="34" charset="0"/>
              <a:buChar char="•"/>
            </a:pPr>
            <a:r>
              <a:rPr lang="es-CO" sz="1000" dirty="0">
                <a:solidFill>
                  <a:schemeClr val="bg1">
                    <a:lumMod val="95000"/>
                  </a:schemeClr>
                </a:solidFill>
                <a:cs typeface="Arial"/>
              </a:rPr>
              <a:t>Ciclo de desarrollo TDD</a:t>
            </a:r>
          </a:p>
          <a:p>
            <a:pPr marL="171450" indent="-171450">
              <a:buFont typeface="Arial" panose="020B0604020202020204" pitchFamily="34" charset="0"/>
              <a:buChar char="•"/>
            </a:pPr>
            <a:r>
              <a:rPr lang="es-MX" sz="1000" dirty="0">
                <a:solidFill>
                  <a:schemeClr val="bg1">
                    <a:lumMod val="95000"/>
                  </a:schemeClr>
                </a:solidFill>
                <a:cs typeface="Arial"/>
              </a:rPr>
              <a:t>Como escribir código que se pueda probar</a:t>
            </a:r>
          </a:p>
          <a:p>
            <a:pPr marL="171450" indent="-171450">
              <a:buFont typeface="Arial" panose="020B0604020202020204" pitchFamily="34" charset="0"/>
              <a:buChar char="•"/>
            </a:pPr>
            <a:r>
              <a:rPr lang="es-CO" sz="1000" dirty="0">
                <a:solidFill>
                  <a:schemeClr val="bg1">
                    <a:lumMod val="95000"/>
                  </a:schemeClr>
                </a:solidFill>
                <a:cs typeface="Arial"/>
              </a:rPr>
              <a:t>Cobertura de código</a:t>
            </a:r>
          </a:p>
          <a:p>
            <a:pPr marL="171450" indent="-171450">
              <a:buFont typeface="Arial" panose="020B0604020202020204" pitchFamily="34" charset="0"/>
              <a:buChar char="•"/>
            </a:pPr>
            <a:r>
              <a:rPr lang="es-CO" sz="1000" dirty="0">
                <a:solidFill>
                  <a:schemeClr val="bg1">
                    <a:lumMod val="95000"/>
                  </a:schemeClr>
                </a:solidFill>
                <a:cs typeface="Arial"/>
              </a:rPr>
              <a:t>Ventajas/Desventajas</a:t>
            </a:r>
          </a:p>
        </p:txBody>
      </p:sp>
      <p:sp>
        <p:nvSpPr>
          <p:cNvPr id="21" name="Rectángulo: esquinas redondeadas 19">
            <a:extLst>
              <a:ext uri="{FF2B5EF4-FFF2-40B4-BE49-F238E27FC236}">
                <a16:creationId xmlns:a16="http://schemas.microsoft.com/office/drawing/2014/main" xmlns="" id="{15CC069F-8C7A-A626-C229-3B5735219E5D}"/>
              </a:ext>
            </a:extLst>
          </p:cNvPr>
          <p:cNvSpPr/>
          <p:nvPr/>
        </p:nvSpPr>
        <p:spPr>
          <a:xfrm>
            <a:off x="6267927" y="3887462"/>
            <a:ext cx="2494062" cy="1928452"/>
          </a:xfrm>
          <a:prstGeom prst="roundRect">
            <a:avLst/>
          </a:prstGeom>
          <a:gradFill flip="none" rotWithShape="1">
            <a:gsLst>
              <a:gs pos="0">
                <a:schemeClr val="accent1">
                  <a:lumMod val="0"/>
                  <a:lumOff val="100000"/>
                </a:schemeClr>
              </a:gs>
              <a:gs pos="0">
                <a:srgbClr val="6785C1"/>
              </a:gs>
              <a:gs pos="0">
                <a:schemeClr val="accent1">
                  <a:lumMod val="100000"/>
                </a:schemeClr>
              </a:gs>
            </a:gsLst>
            <a:lin ang="15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2" name="CuadroTexto 21">
            <a:extLst>
              <a:ext uri="{FF2B5EF4-FFF2-40B4-BE49-F238E27FC236}">
                <a16:creationId xmlns:a16="http://schemas.microsoft.com/office/drawing/2014/main" xmlns="" id="{4E48A01A-D8AB-20F6-4161-C6EAAD25E34A}"/>
              </a:ext>
            </a:extLst>
          </p:cNvPr>
          <p:cNvSpPr txBox="1"/>
          <p:nvPr/>
        </p:nvSpPr>
        <p:spPr>
          <a:xfrm>
            <a:off x="6376532" y="3933519"/>
            <a:ext cx="2015943" cy="307777"/>
          </a:xfrm>
          <a:prstGeom prst="rect">
            <a:avLst/>
          </a:prstGeom>
          <a:noFill/>
        </p:spPr>
        <p:txBody>
          <a:bodyPr wrap="square" rtlCol="0">
            <a:spAutoFit/>
          </a:bodyPr>
          <a:lstStyle/>
          <a:p>
            <a:pPr algn="ctr"/>
            <a:r>
              <a:rPr lang="es-CO" sz="1400" b="1" dirty="0">
                <a:solidFill>
                  <a:schemeClr val="bg1"/>
                </a:solidFill>
              </a:rPr>
              <a:t>Modulo III – xUnit </a:t>
            </a:r>
          </a:p>
        </p:txBody>
      </p:sp>
      <p:sp>
        <p:nvSpPr>
          <p:cNvPr id="23" name="CuadroTexto 22">
            <a:extLst>
              <a:ext uri="{FF2B5EF4-FFF2-40B4-BE49-F238E27FC236}">
                <a16:creationId xmlns:a16="http://schemas.microsoft.com/office/drawing/2014/main" xmlns="" id="{B039D81E-8C79-10EF-BDDF-DE545E0C1D70}"/>
              </a:ext>
            </a:extLst>
          </p:cNvPr>
          <p:cNvSpPr txBox="1"/>
          <p:nvPr/>
        </p:nvSpPr>
        <p:spPr>
          <a:xfrm>
            <a:off x="6267927" y="4163185"/>
            <a:ext cx="2385692" cy="1631216"/>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solidFill>
                  <a:schemeClr val="bg1"/>
                </a:solidFill>
              </a:rPr>
              <a:t>¿Qué es xUnit?</a:t>
            </a:r>
          </a:p>
          <a:p>
            <a:pPr marL="171450" indent="-171450">
              <a:buFont typeface="Arial" panose="020B0604020202020204" pitchFamily="34" charset="0"/>
              <a:buChar char="•"/>
            </a:pPr>
            <a:r>
              <a:rPr lang="es-CO" sz="1000" dirty="0">
                <a:solidFill>
                  <a:schemeClr val="bg1"/>
                </a:solidFill>
                <a:cs typeface="Arial"/>
              </a:rPr>
              <a:t>¿Por qué xUnit?</a:t>
            </a:r>
          </a:p>
          <a:p>
            <a:pPr marL="171450" indent="-171450">
              <a:buFont typeface="Arial" panose="020B0604020202020204" pitchFamily="34" charset="0"/>
              <a:buChar char="•"/>
            </a:pPr>
            <a:r>
              <a:rPr lang="es-CO" sz="1000" dirty="0">
                <a:solidFill>
                  <a:schemeClr val="bg1"/>
                </a:solidFill>
                <a:cs typeface="Arial"/>
              </a:rPr>
              <a:t>¿Cómo funciona xUnit?</a:t>
            </a:r>
          </a:p>
          <a:p>
            <a:pPr marL="171450" indent="-171450">
              <a:buFont typeface="Arial" panose="020B0604020202020204" pitchFamily="34" charset="0"/>
              <a:buChar char="•"/>
            </a:pPr>
            <a:r>
              <a:rPr lang="es-CO" sz="1000" dirty="0">
                <a:solidFill>
                  <a:schemeClr val="bg1"/>
                </a:solidFill>
                <a:cs typeface="Arial"/>
              </a:rPr>
              <a:t>Conceptos básicos</a:t>
            </a:r>
          </a:p>
          <a:p>
            <a:pPr marL="171450" indent="-171450">
              <a:buFont typeface="Arial" panose="020B0604020202020204" pitchFamily="34" charset="0"/>
              <a:buChar char="•"/>
            </a:pPr>
            <a:r>
              <a:rPr lang="es-CO" sz="1000" dirty="0">
                <a:solidFill>
                  <a:schemeClr val="bg1"/>
                </a:solidFill>
                <a:cs typeface="Arial"/>
              </a:rPr>
              <a:t>Escenarios con xUnit</a:t>
            </a:r>
          </a:p>
          <a:p>
            <a:pPr marL="171450" indent="-171450">
              <a:buFont typeface="Arial" panose="020B0604020202020204" pitchFamily="34" charset="0"/>
              <a:buChar char="•"/>
            </a:pPr>
            <a:r>
              <a:rPr lang="es-MX" sz="1000" dirty="0">
                <a:solidFill>
                  <a:schemeClr val="bg1"/>
                </a:solidFill>
                <a:cs typeface="Arial"/>
              </a:rPr>
              <a:t>Patrones de nombramiento de los escenarios</a:t>
            </a:r>
          </a:p>
          <a:p>
            <a:pPr marL="171450" indent="-171450">
              <a:buFont typeface="Arial" panose="020B0604020202020204" pitchFamily="34" charset="0"/>
              <a:buChar char="•"/>
            </a:pPr>
            <a:r>
              <a:rPr lang="es-CO" sz="1000" dirty="0">
                <a:solidFill>
                  <a:schemeClr val="bg1"/>
                </a:solidFill>
                <a:cs typeface="Arial"/>
              </a:rPr>
              <a:t>Simulaciones</a:t>
            </a:r>
          </a:p>
          <a:p>
            <a:pPr marL="171450" indent="-171450">
              <a:buFont typeface="Arial" panose="020B0604020202020204" pitchFamily="34" charset="0"/>
              <a:buChar char="•"/>
            </a:pPr>
            <a:r>
              <a:rPr lang="es-CO" sz="1000" dirty="0">
                <a:solidFill>
                  <a:schemeClr val="bg1"/>
                </a:solidFill>
                <a:cs typeface="Arial"/>
              </a:rPr>
              <a:t>Aserciones</a:t>
            </a:r>
          </a:p>
          <a:p>
            <a:pPr marL="171450" indent="-171450">
              <a:buFont typeface="Arial" panose="020B0604020202020204" pitchFamily="34" charset="0"/>
              <a:buChar char="•"/>
            </a:pPr>
            <a:endParaRPr lang="es-CO" sz="1000" dirty="0">
              <a:cs typeface="Arial"/>
            </a:endParaRPr>
          </a:p>
        </p:txBody>
      </p:sp>
      <p:sp>
        <p:nvSpPr>
          <p:cNvPr id="24" name="Rectángulo: esquinas redondeadas 25">
            <a:extLst>
              <a:ext uri="{FF2B5EF4-FFF2-40B4-BE49-F238E27FC236}">
                <a16:creationId xmlns:a16="http://schemas.microsoft.com/office/drawing/2014/main" xmlns="" id="{1563F154-AC35-1FFC-0E7D-92889E4E9912}"/>
              </a:ext>
            </a:extLst>
          </p:cNvPr>
          <p:cNvSpPr/>
          <p:nvPr/>
        </p:nvSpPr>
        <p:spPr>
          <a:xfrm>
            <a:off x="8990266" y="3933519"/>
            <a:ext cx="2494062" cy="1791534"/>
          </a:xfrm>
          <a:prstGeom prst="roundRect">
            <a:avLst/>
          </a:prstGeom>
          <a:gradFill flip="none" rotWithShape="1">
            <a:gsLst>
              <a:gs pos="0">
                <a:schemeClr val="accent1">
                  <a:lumMod val="0"/>
                  <a:lumOff val="100000"/>
                </a:schemeClr>
              </a:gs>
              <a:gs pos="0">
                <a:srgbClr val="6785C1"/>
              </a:gs>
              <a:gs pos="0">
                <a:schemeClr val="accent1">
                  <a:lumMod val="100000"/>
                </a:schemeClr>
              </a:gs>
            </a:gsLst>
            <a:lin ang="15000000" scaled="0"/>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xmlns="" id="{000EF8B7-85FF-7353-7600-DC67A2F036BF}"/>
              </a:ext>
            </a:extLst>
          </p:cNvPr>
          <p:cNvSpPr txBox="1"/>
          <p:nvPr/>
        </p:nvSpPr>
        <p:spPr>
          <a:xfrm>
            <a:off x="9098871" y="3979576"/>
            <a:ext cx="2015943" cy="307777"/>
          </a:xfrm>
          <a:prstGeom prst="rect">
            <a:avLst/>
          </a:prstGeom>
          <a:noFill/>
        </p:spPr>
        <p:txBody>
          <a:bodyPr wrap="square" rtlCol="0">
            <a:spAutoFit/>
          </a:bodyPr>
          <a:lstStyle/>
          <a:p>
            <a:pPr algn="ctr"/>
            <a:r>
              <a:rPr lang="es-CO" sz="1400" b="1" dirty="0">
                <a:solidFill>
                  <a:schemeClr val="bg1"/>
                </a:solidFill>
              </a:rPr>
              <a:t>Modulo IV – Taller</a:t>
            </a:r>
          </a:p>
        </p:txBody>
      </p:sp>
      <p:sp>
        <p:nvSpPr>
          <p:cNvPr id="26" name="CuadroTexto 22">
            <a:extLst>
              <a:ext uri="{FF2B5EF4-FFF2-40B4-BE49-F238E27FC236}">
                <a16:creationId xmlns:a16="http://schemas.microsoft.com/office/drawing/2014/main" xmlns="" id="{A5A68B3E-89C5-58EA-D473-6778B4B33902}"/>
              </a:ext>
            </a:extLst>
          </p:cNvPr>
          <p:cNvSpPr txBox="1"/>
          <p:nvPr/>
        </p:nvSpPr>
        <p:spPr>
          <a:xfrm>
            <a:off x="9046469" y="4237549"/>
            <a:ext cx="2381655" cy="1015663"/>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s-MX" sz="1000" dirty="0">
                <a:solidFill>
                  <a:schemeClr val="bg1"/>
                </a:solidFill>
              </a:rPr>
              <a:t>Preparación del Entorno</a:t>
            </a:r>
          </a:p>
          <a:p>
            <a:pPr marL="171450" indent="-171450">
              <a:buFont typeface="Arial" panose="020B0604020202020204" pitchFamily="34" charset="0"/>
              <a:buChar char="•"/>
            </a:pPr>
            <a:r>
              <a:rPr lang="es-CO" sz="1000" dirty="0">
                <a:solidFill>
                  <a:schemeClr val="bg1"/>
                </a:solidFill>
                <a:cs typeface="Arial"/>
              </a:rPr>
              <a:t>Ejemplo práctico</a:t>
            </a:r>
          </a:p>
          <a:p>
            <a:pPr marL="171450" indent="-171450">
              <a:buFont typeface="Arial" panose="020B0604020202020204" pitchFamily="34" charset="0"/>
              <a:buChar char="•"/>
            </a:pPr>
            <a:r>
              <a:rPr lang="es-CO" sz="1000" dirty="0">
                <a:solidFill>
                  <a:schemeClr val="bg1"/>
                </a:solidFill>
                <a:cs typeface="Arial"/>
              </a:rPr>
              <a:t>Creando casos de prueba</a:t>
            </a:r>
          </a:p>
          <a:p>
            <a:pPr marL="171450" indent="-171450">
              <a:buFont typeface="Arial" panose="020B0604020202020204" pitchFamily="34" charset="0"/>
              <a:buChar char="•"/>
            </a:pPr>
            <a:r>
              <a:rPr lang="es-CO" sz="1000" dirty="0">
                <a:solidFill>
                  <a:schemeClr val="bg1"/>
                </a:solidFill>
                <a:cs typeface="Arial"/>
              </a:rPr>
              <a:t>Ejecución de casos</a:t>
            </a:r>
          </a:p>
          <a:p>
            <a:pPr marL="171450" indent="-171450">
              <a:buFont typeface="Arial" panose="020B0604020202020204" pitchFamily="34" charset="0"/>
              <a:buChar char="•"/>
            </a:pPr>
            <a:r>
              <a:rPr lang="es-MX" sz="1000" dirty="0">
                <a:solidFill>
                  <a:schemeClr val="bg1"/>
                </a:solidFill>
                <a:cs typeface="Arial"/>
              </a:rPr>
              <a:t>Mutation Testing</a:t>
            </a:r>
            <a:endParaRPr lang="es-CO" sz="1000" dirty="0">
              <a:solidFill>
                <a:schemeClr val="bg1"/>
              </a:solidFill>
              <a:cs typeface="Arial"/>
            </a:endParaRPr>
          </a:p>
          <a:p>
            <a:pPr marL="171450" indent="-171450">
              <a:buFont typeface="Arial" panose="020B0604020202020204" pitchFamily="34" charset="0"/>
              <a:buChar char="•"/>
            </a:pPr>
            <a:r>
              <a:rPr lang="es-CO" sz="1000" dirty="0">
                <a:solidFill>
                  <a:schemeClr val="bg1"/>
                </a:solidFill>
                <a:cs typeface="Arial"/>
              </a:rPr>
              <a:t>Conclusiones/Recomendaciones</a:t>
            </a:r>
          </a:p>
        </p:txBody>
      </p:sp>
      <p:sp>
        <p:nvSpPr>
          <p:cNvPr id="27" name="Rectángulo 26"/>
          <p:cNvSpPr/>
          <p:nvPr/>
        </p:nvSpPr>
        <p:spPr>
          <a:xfrm>
            <a:off x="9046469" y="2439896"/>
            <a:ext cx="2239369" cy="838481"/>
          </a:xfrm>
          <a:prstGeom prst="rect">
            <a:avLst/>
          </a:prstGeom>
          <a:solidFill>
            <a:srgbClr val="FFFF00">
              <a:alpha val="38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Rectángulo 29"/>
          <p:cNvSpPr/>
          <p:nvPr/>
        </p:nvSpPr>
        <p:spPr>
          <a:xfrm>
            <a:off x="6348713" y="2435244"/>
            <a:ext cx="2043762" cy="909318"/>
          </a:xfrm>
          <a:prstGeom prst="rect">
            <a:avLst/>
          </a:prstGeom>
          <a:solidFill>
            <a:srgbClr val="FFFF00">
              <a:alpha val="38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p:cNvSpPr/>
          <p:nvPr/>
        </p:nvSpPr>
        <p:spPr>
          <a:xfrm>
            <a:off x="6348713" y="4237548"/>
            <a:ext cx="2174216" cy="1355943"/>
          </a:xfrm>
          <a:prstGeom prst="rect">
            <a:avLst/>
          </a:prstGeom>
          <a:solidFill>
            <a:srgbClr val="FFFF00">
              <a:alpha val="38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Rectángulo 31"/>
          <p:cNvSpPr/>
          <p:nvPr/>
        </p:nvSpPr>
        <p:spPr>
          <a:xfrm>
            <a:off x="9136954" y="4242506"/>
            <a:ext cx="2071580" cy="644242"/>
          </a:xfrm>
          <a:prstGeom prst="rect">
            <a:avLst/>
          </a:prstGeom>
          <a:solidFill>
            <a:srgbClr val="FFFF00">
              <a:alpha val="38000"/>
            </a:srgb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77704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animBg="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a:blip r:embed="rId2"/>
          <a:stretch>
            <a:fillRect/>
          </a:stretch>
        </p:blipFill>
        <p:spPr>
          <a:xfrm>
            <a:off x="3144513" y="1381863"/>
            <a:ext cx="2379939" cy="1270612"/>
          </a:xfrm>
          <a:prstGeom prst="rect">
            <a:avLst/>
          </a:prstGeom>
          <a:ln>
            <a:solidFill>
              <a:schemeClr val="accent1"/>
            </a:solidFill>
          </a:ln>
        </p:spPr>
      </p:pic>
      <p:sp>
        <p:nvSpPr>
          <p:cNvPr id="2" name="Título 1">
            <a:extLst>
              <a:ext uri="{FF2B5EF4-FFF2-40B4-BE49-F238E27FC236}">
                <a16:creationId xmlns:a16="http://schemas.microsoft.com/office/drawing/2014/main" xmlns="" id="{41A494A7-9894-489F-A028-B351988465C6}"/>
              </a:ext>
            </a:extLst>
          </p:cNvPr>
          <p:cNvSpPr>
            <a:spLocks noGrp="1"/>
          </p:cNvSpPr>
          <p:nvPr>
            <p:ph type="title"/>
          </p:nvPr>
        </p:nvSpPr>
        <p:spPr>
          <a:xfrm>
            <a:off x="219476" y="18713"/>
            <a:ext cx="5556956" cy="1325563"/>
          </a:xfrm>
        </p:spPr>
        <p:txBody>
          <a:bodyPr/>
          <a:lstStyle/>
          <a:p>
            <a:r>
              <a:rPr lang="es-CO" dirty="0">
                <a:latin typeface="Corbel" panose="020B0503020204020204" pitchFamily="34" charset="0"/>
                <a:ea typeface="Century Gothic" charset="0"/>
                <a:cs typeface="Century Gothic" charset="0"/>
              </a:rPr>
              <a:t>En capítulos anteriores…</a:t>
            </a:r>
            <a:br>
              <a:rPr lang="es-CO" dirty="0">
                <a:latin typeface="Corbel" panose="020B0503020204020204" pitchFamily="34" charset="0"/>
                <a:ea typeface="Century Gothic" charset="0"/>
                <a:cs typeface="Century Gothic" charset="0"/>
              </a:rPr>
            </a:br>
            <a:endParaRPr lang="en-US" dirty="0"/>
          </a:p>
        </p:txBody>
      </p:sp>
      <p:pic>
        <p:nvPicPr>
          <p:cNvPr id="19" name="Imagen 18"/>
          <p:cNvPicPr>
            <a:picLocks noChangeAspect="1"/>
          </p:cNvPicPr>
          <p:nvPr/>
        </p:nvPicPr>
        <p:blipFill>
          <a:blip r:embed="rId3"/>
          <a:stretch>
            <a:fillRect/>
          </a:stretch>
        </p:blipFill>
        <p:spPr>
          <a:xfrm>
            <a:off x="783959" y="1198693"/>
            <a:ext cx="1647567" cy="1621565"/>
          </a:xfrm>
          <a:prstGeom prst="rect">
            <a:avLst/>
          </a:prstGeom>
        </p:spPr>
      </p:pic>
      <p:sp>
        <p:nvSpPr>
          <p:cNvPr id="4" name="Rectángulo 3"/>
          <p:cNvSpPr/>
          <p:nvPr/>
        </p:nvSpPr>
        <p:spPr>
          <a:xfrm>
            <a:off x="7888780" y="6387936"/>
            <a:ext cx="4237057" cy="369332"/>
          </a:xfrm>
          <a:prstGeom prst="rect">
            <a:avLst/>
          </a:prstGeom>
        </p:spPr>
        <p:txBody>
          <a:bodyPr wrap="none">
            <a:spAutoFit/>
          </a:bodyPr>
          <a:lstStyle/>
          <a:p>
            <a:r>
              <a:rPr lang="es-CO" dirty="0"/>
              <a:t>https://github.com/oacarrillo/curso-xUnit</a:t>
            </a:r>
          </a:p>
        </p:txBody>
      </p:sp>
      <p:pic>
        <p:nvPicPr>
          <p:cNvPr id="3" name="Imagen 2"/>
          <p:cNvPicPr>
            <a:picLocks noChangeAspect="1"/>
          </p:cNvPicPr>
          <p:nvPr/>
        </p:nvPicPr>
        <p:blipFill>
          <a:blip r:embed="rId4"/>
          <a:stretch>
            <a:fillRect/>
          </a:stretch>
        </p:blipFill>
        <p:spPr>
          <a:xfrm>
            <a:off x="6233983" y="1344276"/>
            <a:ext cx="2456935" cy="1353589"/>
          </a:xfrm>
          <a:prstGeom prst="rect">
            <a:avLst/>
          </a:prstGeom>
        </p:spPr>
      </p:pic>
      <p:cxnSp>
        <p:nvCxnSpPr>
          <p:cNvPr id="6" name="Conector recto de flecha 5"/>
          <p:cNvCxnSpPr/>
          <p:nvPr/>
        </p:nvCxnSpPr>
        <p:spPr>
          <a:xfrm flipV="1">
            <a:off x="2467797" y="2042984"/>
            <a:ext cx="530156" cy="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p:nvPr/>
        </p:nvCxnSpPr>
        <p:spPr>
          <a:xfrm>
            <a:off x="8913614" y="2017169"/>
            <a:ext cx="436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5541577" y="2053423"/>
            <a:ext cx="469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agen 13"/>
          <p:cNvPicPr>
            <a:picLocks noChangeAspect="1"/>
          </p:cNvPicPr>
          <p:nvPr/>
        </p:nvPicPr>
        <p:blipFill>
          <a:blip r:embed="rId5"/>
          <a:stretch>
            <a:fillRect/>
          </a:stretch>
        </p:blipFill>
        <p:spPr>
          <a:xfrm>
            <a:off x="9570562" y="1274109"/>
            <a:ext cx="1878535" cy="1486119"/>
          </a:xfrm>
          <a:prstGeom prst="rect">
            <a:avLst/>
          </a:prstGeom>
          <a:ln>
            <a:solidFill>
              <a:schemeClr val="accent1"/>
            </a:solidFill>
          </a:ln>
        </p:spPr>
      </p:pic>
      <p:pic>
        <p:nvPicPr>
          <p:cNvPr id="5" name="Imagen 4"/>
          <p:cNvPicPr>
            <a:picLocks noChangeAspect="1"/>
          </p:cNvPicPr>
          <p:nvPr/>
        </p:nvPicPr>
        <p:blipFill>
          <a:blip r:embed="rId6"/>
          <a:stretch>
            <a:fillRect/>
          </a:stretch>
        </p:blipFill>
        <p:spPr>
          <a:xfrm>
            <a:off x="535459" y="3288054"/>
            <a:ext cx="2281882" cy="1244516"/>
          </a:xfrm>
          <a:prstGeom prst="rect">
            <a:avLst/>
          </a:prstGeom>
          <a:scene3d>
            <a:camera prst="orthographicFront"/>
            <a:lightRig rig="threePt" dir="t"/>
          </a:scene3d>
          <a:sp3d contourW="6350"/>
        </p:spPr>
      </p:pic>
      <p:cxnSp>
        <p:nvCxnSpPr>
          <p:cNvPr id="8" name="Conector angular 7"/>
          <p:cNvCxnSpPr>
            <a:stCxn id="14" idx="2"/>
            <a:endCxn id="5" idx="1"/>
          </p:cNvCxnSpPr>
          <p:nvPr/>
        </p:nvCxnSpPr>
        <p:spPr>
          <a:xfrm rot="5400000">
            <a:off x="4947603" y="-1651915"/>
            <a:ext cx="1150084" cy="9974371"/>
          </a:xfrm>
          <a:prstGeom prst="bentConnector4">
            <a:avLst>
              <a:gd name="adj1" fmla="val 22947"/>
              <a:gd name="adj2" fmla="val 10229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7"/>
          <a:stretch>
            <a:fillRect/>
          </a:stretch>
        </p:blipFill>
        <p:spPr>
          <a:xfrm>
            <a:off x="2045712" y="3815276"/>
            <a:ext cx="771629" cy="709674"/>
          </a:xfrm>
          <a:prstGeom prst="rect">
            <a:avLst/>
          </a:prstGeom>
        </p:spPr>
      </p:pic>
      <p:pic>
        <p:nvPicPr>
          <p:cNvPr id="15"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a:xfrm>
            <a:off x="3397094" y="3288054"/>
            <a:ext cx="1676610" cy="1195530"/>
          </a:xfrm>
          <a:prstGeom prst="rect">
            <a:avLst/>
          </a:prstGeom>
          <a:noFill/>
          <a:scene3d>
            <a:camera prst="orthographicFront"/>
            <a:lightRig rig="threePt" dir="t"/>
          </a:scene3d>
          <a:sp3d contourW="6350"/>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Conector recto de flecha 10"/>
          <p:cNvCxnSpPr/>
          <p:nvPr/>
        </p:nvCxnSpPr>
        <p:spPr>
          <a:xfrm>
            <a:off x="2840858" y="3885819"/>
            <a:ext cx="539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4431025" y="3292113"/>
            <a:ext cx="659155" cy="369332"/>
          </a:xfrm>
          <a:prstGeom prst="rect">
            <a:avLst/>
          </a:prstGeom>
          <a:noFill/>
        </p:spPr>
        <p:txBody>
          <a:bodyPr wrap="none" rtlCol="0">
            <a:spAutoFit/>
          </a:bodyPr>
          <a:lstStyle/>
          <a:p>
            <a:r>
              <a:rPr lang="es-CO" dirty="0"/>
              <a:t>TDD</a:t>
            </a:r>
          </a:p>
        </p:txBody>
      </p:sp>
      <p:pic>
        <p:nvPicPr>
          <p:cNvPr id="10" name="Imagen 9"/>
          <p:cNvPicPr>
            <a:picLocks noChangeAspect="1"/>
          </p:cNvPicPr>
          <p:nvPr/>
        </p:nvPicPr>
        <p:blipFill>
          <a:blip r:embed="rId9"/>
          <a:stretch>
            <a:fillRect/>
          </a:stretch>
        </p:blipFill>
        <p:spPr>
          <a:xfrm>
            <a:off x="3449975" y="4189270"/>
            <a:ext cx="1110421" cy="288957"/>
          </a:xfrm>
          <a:prstGeom prst="rect">
            <a:avLst/>
          </a:prstGeom>
        </p:spPr>
      </p:pic>
      <p:cxnSp>
        <p:nvCxnSpPr>
          <p:cNvPr id="20" name="Conector recto de flecha 19"/>
          <p:cNvCxnSpPr/>
          <p:nvPr/>
        </p:nvCxnSpPr>
        <p:spPr>
          <a:xfrm>
            <a:off x="5083001" y="3895736"/>
            <a:ext cx="516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Imagen 16"/>
          <p:cNvPicPr>
            <a:picLocks noChangeAspect="1"/>
          </p:cNvPicPr>
          <p:nvPr/>
        </p:nvPicPr>
        <p:blipFill>
          <a:blip r:embed="rId10"/>
          <a:stretch>
            <a:fillRect/>
          </a:stretch>
        </p:blipFill>
        <p:spPr>
          <a:xfrm>
            <a:off x="5599241" y="3273435"/>
            <a:ext cx="1438731" cy="1237746"/>
          </a:xfrm>
          <a:prstGeom prst="rect">
            <a:avLst/>
          </a:prstGeom>
        </p:spPr>
      </p:pic>
      <p:sp>
        <p:nvSpPr>
          <p:cNvPr id="21" name="CuadroTexto 20"/>
          <p:cNvSpPr txBox="1"/>
          <p:nvPr/>
        </p:nvSpPr>
        <p:spPr>
          <a:xfrm>
            <a:off x="5837768" y="3242439"/>
            <a:ext cx="1270604" cy="369332"/>
          </a:xfrm>
          <a:prstGeom prst="rect">
            <a:avLst/>
          </a:prstGeom>
          <a:noFill/>
        </p:spPr>
        <p:txBody>
          <a:bodyPr wrap="none" rtlCol="0">
            <a:spAutoFit/>
          </a:bodyPr>
          <a:lstStyle/>
          <a:p>
            <a:r>
              <a:rPr lang="es-CO" dirty="0">
                <a:solidFill>
                  <a:schemeClr val="bg1"/>
                </a:solidFill>
              </a:rPr>
              <a:t>Taller TDD</a:t>
            </a:r>
          </a:p>
        </p:txBody>
      </p:sp>
      <p:sp>
        <p:nvSpPr>
          <p:cNvPr id="22" name="CuadroTexto 21"/>
          <p:cNvSpPr txBox="1"/>
          <p:nvPr/>
        </p:nvSpPr>
        <p:spPr>
          <a:xfrm>
            <a:off x="7888780" y="1344276"/>
            <a:ext cx="710451" cy="369332"/>
          </a:xfrm>
          <a:prstGeom prst="rect">
            <a:avLst/>
          </a:prstGeom>
          <a:noFill/>
        </p:spPr>
        <p:txBody>
          <a:bodyPr wrap="none" rtlCol="0">
            <a:spAutoFit/>
          </a:bodyPr>
          <a:lstStyle/>
          <a:p>
            <a:r>
              <a:rPr lang="es-CO" dirty="0">
                <a:solidFill>
                  <a:schemeClr val="bg1"/>
                </a:solidFill>
              </a:rPr>
              <a:t>JUnit</a:t>
            </a:r>
          </a:p>
        </p:txBody>
      </p:sp>
      <p:pic>
        <p:nvPicPr>
          <p:cNvPr id="16" name="Imagen 15"/>
          <p:cNvPicPr>
            <a:picLocks noChangeAspect="1"/>
          </p:cNvPicPr>
          <p:nvPr/>
        </p:nvPicPr>
        <p:blipFill>
          <a:blip r:embed="rId11"/>
          <a:stretch>
            <a:fillRect/>
          </a:stretch>
        </p:blipFill>
        <p:spPr>
          <a:xfrm>
            <a:off x="7723558" y="3263764"/>
            <a:ext cx="2040941" cy="1268806"/>
          </a:xfrm>
          <a:prstGeom prst="rect">
            <a:avLst/>
          </a:prstGeom>
        </p:spPr>
      </p:pic>
      <p:cxnSp>
        <p:nvCxnSpPr>
          <p:cNvPr id="23" name="Conector recto de flecha 22"/>
          <p:cNvCxnSpPr/>
          <p:nvPr/>
        </p:nvCxnSpPr>
        <p:spPr>
          <a:xfrm>
            <a:off x="7108372" y="3885819"/>
            <a:ext cx="516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7687079" y="3249914"/>
            <a:ext cx="2044149" cy="338554"/>
          </a:xfrm>
          <a:prstGeom prst="rect">
            <a:avLst/>
          </a:prstGeom>
          <a:noFill/>
        </p:spPr>
        <p:txBody>
          <a:bodyPr wrap="none" rtlCol="0">
            <a:spAutoFit/>
          </a:bodyPr>
          <a:lstStyle/>
          <a:p>
            <a:r>
              <a:rPr lang="es-CO" sz="1600" dirty="0">
                <a:solidFill>
                  <a:schemeClr val="bg1"/>
                </a:solidFill>
              </a:rPr>
              <a:t>@Anotaciones JUnit</a:t>
            </a:r>
          </a:p>
        </p:txBody>
      </p:sp>
    </p:spTree>
    <p:extLst>
      <p:ext uri="{BB962C8B-B14F-4D97-AF65-F5344CB8AC3E}">
        <p14:creationId xmlns:p14="http://schemas.microsoft.com/office/powerpoint/2010/main" val="1257138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0" y="298809"/>
            <a:ext cx="1023929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2800" dirty="0">
                <a:latin typeface="Corbel" panose="020B0503020204020204" pitchFamily="34" charset="0"/>
                <a:ea typeface="Century Gothic" charset="0"/>
                <a:cs typeface="Century Gothic" charset="0"/>
              </a:rPr>
              <a:t>Cobertura</a:t>
            </a:r>
          </a:p>
        </p:txBody>
      </p:sp>
      <p:sp>
        <p:nvSpPr>
          <p:cNvPr id="3" name="Rectángulo 2"/>
          <p:cNvSpPr/>
          <p:nvPr/>
        </p:nvSpPr>
        <p:spPr>
          <a:xfrm>
            <a:off x="197498" y="6531643"/>
            <a:ext cx="6789038" cy="200055"/>
          </a:xfrm>
          <a:prstGeom prst="rect">
            <a:avLst/>
          </a:prstGeom>
        </p:spPr>
        <p:txBody>
          <a:bodyPr wrap="none">
            <a:spAutoFit/>
          </a:bodyPr>
          <a:lstStyle/>
          <a:p>
            <a:r>
              <a:rPr lang="es-CO" sz="700" i="1" dirty="0"/>
              <a:t>https://alexandrade.net/blog-de-ingenieria-de-software/calidad-de-software/por-que-la-cobertura-de-pruebas-unitarias-es-una-parte-importante-de-qa/#.Y39513bMKiM</a:t>
            </a:r>
          </a:p>
        </p:txBody>
      </p:sp>
      <p:sp>
        <p:nvSpPr>
          <p:cNvPr id="4" name="2 Marcador de contenido"/>
          <p:cNvSpPr txBox="1">
            <a:spLocks/>
          </p:cNvSpPr>
          <p:nvPr/>
        </p:nvSpPr>
        <p:spPr>
          <a:xfrm>
            <a:off x="400680" y="1108933"/>
            <a:ext cx="9610219" cy="52589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1400" b="1" dirty="0"/>
              <a:t>¿Qué es la cobertura de pruebas unitarias?</a:t>
            </a:r>
          </a:p>
          <a:p>
            <a:pPr marL="0" indent="0" algn="just">
              <a:buNone/>
            </a:pPr>
            <a:r>
              <a:rPr lang="es-ES" sz="1400" dirty="0"/>
              <a:t>La cobertura de pruebas unitarias es una métrica de QA que evalúa si los casos de prueba diseñados cubren el código de la aplicación y la cantidad de este código sometido a prueba cuando se ejecutan esos casos de prueba. Por lo tanto, la cobertura de pruebas ayuda a evaluar la efectividad de sus pruebas al ofrecer datos sobre varios elementos de cobertura.</a:t>
            </a:r>
          </a:p>
          <a:p>
            <a:pPr marL="0" indent="0">
              <a:buNone/>
            </a:pPr>
            <a:endParaRPr lang="es-ES" altLang="es-CO" sz="1400" dirty="0"/>
          </a:p>
          <a:p>
            <a:pPr marL="0" indent="0">
              <a:buNone/>
            </a:pPr>
            <a:r>
              <a:rPr lang="es-ES" altLang="es-CO" sz="1400" b="1" dirty="0"/>
              <a:t>Resumen:</a:t>
            </a:r>
          </a:p>
          <a:p>
            <a:pPr marL="0" indent="0">
              <a:buNone/>
            </a:pPr>
            <a:endParaRPr lang="es-ES" altLang="es-CO" sz="1400" b="1" dirty="0"/>
          </a:p>
          <a:p>
            <a:pPr marL="0" indent="0">
              <a:buNone/>
            </a:pPr>
            <a:r>
              <a:rPr lang="es-ES" altLang="es-CO" sz="1400" dirty="0"/>
              <a:t>- La cobertura es la medida que visibiliza porcentaje del código esta siendo ejecutado por pruebas automáticas</a:t>
            </a:r>
          </a:p>
          <a:p>
            <a:pPr marL="0" indent="0">
              <a:buNone/>
            </a:pPr>
            <a:r>
              <a:rPr lang="es-ES" sz="1400" dirty="0"/>
              <a:t>- Esta representado por un %</a:t>
            </a:r>
          </a:p>
          <a:p>
            <a:pPr marL="0" indent="0">
              <a:buNone/>
            </a:pPr>
            <a:r>
              <a:rPr lang="es-ES" sz="1400" dirty="0"/>
              <a:t>- Que un proyecto tenga pruebas unitarias, no es garantía que estés probando bien</a:t>
            </a:r>
          </a:p>
          <a:p>
            <a:pPr marL="0" indent="0" algn="just">
              <a:buNone/>
            </a:pPr>
            <a:endParaRPr lang="es-ES" sz="1400" dirty="0"/>
          </a:p>
          <a:p>
            <a:pPr marL="0" indent="0" algn="just">
              <a:buNone/>
            </a:pPr>
            <a:endParaRPr lang="es-CO" sz="1400" dirty="0"/>
          </a:p>
          <a:p>
            <a:pPr marL="342900" indent="-342900" algn="just">
              <a:buFont typeface="Arial" panose="020B0604020202020204" pitchFamily="34" charset="0"/>
              <a:buAutoNum type="arabicPeriod"/>
            </a:pPr>
            <a:endParaRPr lang="es-ES" sz="1400" b="1" dirty="0"/>
          </a:p>
          <a:p>
            <a:pPr marL="342900" indent="-342900" algn="just">
              <a:buAutoNum type="arabicPeriod"/>
            </a:pPr>
            <a:endParaRPr lang="es-ES" altLang="es-CO" sz="1400" dirty="0"/>
          </a:p>
          <a:p>
            <a:pPr marL="342900" indent="-342900" algn="just">
              <a:buAutoNum type="arabicPeriod"/>
            </a:pPr>
            <a:endParaRPr lang="es-ES" altLang="es-CO" sz="1400" dirty="0"/>
          </a:p>
          <a:p>
            <a:pPr marL="0" indent="0" algn="just">
              <a:buNone/>
            </a:pPr>
            <a:endParaRPr lang="es-ES" altLang="es-CO" sz="1400" dirty="0"/>
          </a:p>
          <a:p>
            <a:pPr marL="0" indent="0" algn="just">
              <a:buNone/>
            </a:pPr>
            <a:endParaRPr lang="es-ES" altLang="es-CO" sz="1400" dirty="0"/>
          </a:p>
        </p:txBody>
      </p:sp>
      <p:pic>
        <p:nvPicPr>
          <p:cNvPr id="2052" name="Picture 4" descr="Herramientas de análisis de código fuente y pruebas de seguridad de  aplicaciones estáticas (SATS) - Cursos ciberseguridad en lin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261442">
            <a:off x="7989603" y="3938233"/>
            <a:ext cx="3989654" cy="1907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16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1" y="298809"/>
            <a:ext cx="845303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s-CO" sz="2800" dirty="0">
                <a:latin typeface="Corbel" panose="020B0503020204020204" pitchFamily="34" charset="0"/>
                <a:ea typeface="Century Gothic" charset="0"/>
                <a:cs typeface="Century Gothic" charset="0"/>
              </a:rPr>
              <a:t>Criterios para Calculo de Cobertura (1)</a:t>
            </a:r>
          </a:p>
        </p:txBody>
      </p:sp>
      <p:sp>
        <p:nvSpPr>
          <p:cNvPr id="4" name="2 Marcador de contenido"/>
          <p:cNvSpPr txBox="1">
            <a:spLocks/>
          </p:cNvSpPr>
          <p:nvPr/>
        </p:nvSpPr>
        <p:spPr>
          <a:xfrm>
            <a:off x="400681" y="1047377"/>
            <a:ext cx="9789525" cy="52589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1400" b="1" dirty="0"/>
              <a:t>1) Cobertura del producto: </a:t>
            </a:r>
            <a:r>
              <a:rPr lang="es-ES" sz="1400" dirty="0"/>
              <a:t>Como su nombre lo indica, la cobertura del producto no es más que una cobertura de pruebas desde la perspectiva del producto. En otras palabras, es preguntarse sobre qué áreas del producto ha probado.</a:t>
            </a:r>
          </a:p>
          <a:p>
            <a:pPr marL="0" indent="0" algn="just">
              <a:buNone/>
            </a:pPr>
            <a:r>
              <a:rPr lang="es-ES" sz="1400" b="1" dirty="0"/>
              <a:t>Ejemplo</a:t>
            </a:r>
            <a:r>
              <a:rPr lang="es-ES" sz="1400" dirty="0"/>
              <a:t>: Supongamos que se debe probar una aplicación simple como una calculadora. Aunque debe verificar las funciones esenciales como las cuatro operaciones aritméticas, eso no es suficiente. También debe considerar otros factores al probar la aplicación de la calculadora. Hay un esfuerzo adicional en las pruebas de varios escenarios, como lo bien que la calculadora maneja grandes cantidades. O, ¿qué pasa si el usuario hizo algo inusual como pegar caracteres especiales en el campo de texto?</a:t>
            </a:r>
          </a:p>
          <a:p>
            <a:pPr marL="0" indent="0" algn="just">
              <a:buNone/>
            </a:pPr>
            <a:endParaRPr lang="es-ES" sz="1400" dirty="0"/>
          </a:p>
          <a:p>
            <a:pPr marL="0" indent="0" algn="just">
              <a:buNone/>
            </a:pPr>
            <a:r>
              <a:rPr lang="es-ES" sz="1400" b="1" dirty="0"/>
              <a:t>2) Cobertura de riesgos: </a:t>
            </a:r>
            <a:r>
              <a:rPr lang="es-ES" sz="1400" dirty="0"/>
              <a:t>La cobertura de riesgos consiste en evaluar los riesgos involucrados en una aplicación y probarlos en detalle. Es necesario enumerar todos los posibles riesgos que pueden ocurrir en la aplicación y verificarlos adecuadamente.</a:t>
            </a:r>
          </a:p>
          <a:p>
            <a:pPr marL="0" indent="0" algn="just">
              <a:buNone/>
            </a:pPr>
            <a:r>
              <a:rPr lang="es-ES" sz="1400" b="1" dirty="0"/>
              <a:t>Ejemplo</a:t>
            </a:r>
            <a:r>
              <a:rPr lang="es-ES" sz="1400" dirty="0"/>
              <a:t>: en una aplicación de entrega de alimentos, el usuario elige el restaurante y las preferencias de comida y paga a través de la pasarela de pago integrada. Un riesgo común es que los usuarios se desconecten cuando están en el proceso de pago. ¿Cómo se comportará la aplicación bajo este escenario? Asimismo, se deben considerar otros factores de riesgo relevantes que intervienen en la aplicación y comprobarlos.</a:t>
            </a:r>
          </a:p>
          <a:p>
            <a:pPr marL="0" indent="0" algn="just">
              <a:buNone/>
            </a:pPr>
            <a:endParaRPr lang="es-ES" sz="1400" b="1" dirty="0"/>
          </a:p>
          <a:p>
            <a:pPr marL="0" indent="0" algn="just">
              <a:buNone/>
            </a:pPr>
            <a:r>
              <a:rPr lang="es-ES" sz="1400" b="1" dirty="0"/>
              <a:t>3) Cobertura de valor límite: </a:t>
            </a:r>
            <a:r>
              <a:rPr lang="es-ES" sz="1400" dirty="0"/>
              <a:t>El análisis del valor límite es una parte de las pruebas de software que permite al </a:t>
            </a:r>
            <a:r>
              <a:rPr lang="es-ES" sz="1400" i="1" dirty="0" err="1"/>
              <a:t>tester</a:t>
            </a:r>
            <a:r>
              <a:rPr lang="es-ES" sz="1400" dirty="0"/>
              <a:t> crear los casos de prueba necesarios para un campo de entrada. </a:t>
            </a:r>
          </a:p>
          <a:p>
            <a:pPr marL="0" indent="0" algn="just">
              <a:buNone/>
            </a:pPr>
            <a:r>
              <a:rPr lang="es-ES" sz="1400" b="1" dirty="0"/>
              <a:t>Ejemplo</a:t>
            </a:r>
            <a:r>
              <a:rPr lang="es-ES" sz="1400" dirty="0"/>
              <a:t>: un campo de entrada numérico solo debe permitir valores del 0 al 50. Por lo tanto, puede probar la aplicación ingresando números menores que 0, como negativos, y números mayores a 50; así como verificar que no se permitan escribir caracteres diferentes a números.</a:t>
            </a:r>
          </a:p>
          <a:p>
            <a:pPr marL="0" indent="0" algn="just">
              <a:buNone/>
            </a:pPr>
            <a:endParaRPr lang="es-ES" altLang="es-CO" sz="1400" dirty="0"/>
          </a:p>
          <a:p>
            <a:pPr marL="0" indent="0" algn="just">
              <a:buNone/>
            </a:pPr>
            <a:endParaRPr lang="es-ES" altLang="es-CO" sz="1400" dirty="0"/>
          </a:p>
          <a:p>
            <a:pPr marL="0" indent="0" algn="just">
              <a:buNone/>
            </a:pPr>
            <a:endParaRPr lang="es-ES" altLang="es-CO" sz="1400" dirty="0"/>
          </a:p>
        </p:txBody>
      </p:sp>
      <p:pic>
        <p:nvPicPr>
          <p:cNvPr id="1026" name="Picture 2" descr="Calculadora rota - Tocamates - matemáticas y creativida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3224" y="1148576"/>
            <a:ext cx="1363362" cy="1034451"/>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197498" y="6531643"/>
            <a:ext cx="6789038" cy="200055"/>
          </a:xfrm>
          <a:prstGeom prst="rect">
            <a:avLst/>
          </a:prstGeom>
        </p:spPr>
        <p:txBody>
          <a:bodyPr wrap="none">
            <a:spAutoFit/>
          </a:bodyPr>
          <a:lstStyle/>
          <a:p>
            <a:r>
              <a:rPr lang="es-CO" sz="700" i="1" dirty="0"/>
              <a:t>https://alexandrade.net/blog-de-ingenieria-de-software/calidad-de-software/por-que-la-cobertura-de-pruebas-unitarias-es-una-parte-importante-de-qa/#.Y39513bMKiM</a:t>
            </a:r>
          </a:p>
        </p:txBody>
      </p:sp>
      <p:pic>
        <p:nvPicPr>
          <p:cNvPr id="1028" name="Picture 4" descr="estudiando los factores de riesgo icono de color rgb. ensayo experimental.  participación de voluntarios humanos. riesgo de mortalidad. pruebas de  medicamentos para uso humano. ilustración vectorial aislada. dibujo lineal  relleno simple 57464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91519" y="2850293"/>
            <a:ext cx="1557036" cy="15570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ncepto de Límite - Concepto, tipos y ejempl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3224" y="4975741"/>
            <a:ext cx="1557036" cy="83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432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1" y="298809"/>
            <a:ext cx="845303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s-CO" sz="2800" dirty="0">
                <a:latin typeface="Corbel" panose="020B0503020204020204" pitchFamily="34" charset="0"/>
                <a:ea typeface="Century Gothic" charset="0"/>
                <a:cs typeface="Century Gothic" charset="0"/>
              </a:rPr>
              <a:t>Criterios para Calculo de Cobertura (2)</a:t>
            </a:r>
          </a:p>
        </p:txBody>
      </p:sp>
      <p:sp>
        <p:nvSpPr>
          <p:cNvPr id="4" name="2 Marcador de contenido"/>
          <p:cNvSpPr txBox="1">
            <a:spLocks/>
          </p:cNvSpPr>
          <p:nvPr/>
        </p:nvSpPr>
        <p:spPr>
          <a:xfrm>
            <a:off x="400681" y="1472784"/>
            <a:ext cx="9287016" cy="41618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ES" sz="1400" b="1" dirty="0"/>
              <a:t>4) Cobertura de requisitos: </a:t>
            </a:r>
            <a:r>
              <a:rPr lang="es-ES" sz="1400" dirty="0"/>
              <a:t>La cobertura de los requisitos es la más crucial de todas las técnicas discutidas en este artículo. Por supuesto, incluso si su aplicación está libre de errores y funciona bien, ¿qué pasa si no cumple con los requisitos del usuario? Esto no solo pone en riesgo al proyecto, sino que afecta fuertemente la imagen de la empresa. Por eso el llamado a tener un plan de pruebas que valide que la aplicación cumpla con todos los requisitos. Después de todo, esa es toda la lógica detrás del desarrollo de software.</a:t>
            </a:r>
          </a:p>
          <a:p>
            <a:pPr marL="0" indent="0" algn="just">
              <a:buNone/>
            </a:pPr>
            <a:endParaRPr lang="es-ES" sz="1400" dirty="0"/>
          </a:p>
          <a:p>
            <a:pPr marL="0" indent="0" algn="just">
              <a:buNone/>
            </a:pPr>
            <a:endParaRPr lang="es-ES" sz="1400" dirty="0"/>
          </a:p>
          <a:p>
            <a:pPr marL="0" indent="0" algn="just">
              <a:buNone/>
            </a:pPr>
            <a:r>
              <a:rPr lang="es-ES" sz="1400" b="1" dirty="0"/>
              <a:t>5) Automatización de pruebas asistida por IA: </a:t>
            </a:r>
            <a:r>
              <a:rPr lang="es-ES" sz="1400" dirty="0"/>
              <a:t>La automatización de pruebas asistida por IA (</a:t>
            </a:r>
            <a:r>
              <a:rPr lang="es-ES" sz="1400" dirty="0">
                <a:hlinkClick r:id="rId2"/>
              </a:rPr>
              <a:t>Inteligencia Artificial</a:t>
            </a:r>
            <a:r>
              <a:rPr lang="es-ES" sz="1400" dirty="0"/>
              <a:t>) es la técnica de cobertura de pruebas más avanzada de todas las mencionadas anteriormente. Esta utiliza herramientas de automatización que hacen que su enfoque de prueba pase al siguiente nivel. Estas herramientas asistidas por IA vienen con conjuntos de pruebas que aplican el </a:t>
            </a:r>
            <a:r>
              <a:rPr lang="es-ES" sz="1400" dirty="0">
                <a:hlinkClick r:id="rId3"/>
              </a:rPr>
              <a:t>aprendizaje automático</a:t>
            </a:r>
            <a:r>
              <a:rPr lang="es-ES" sz="1400" dirty="0"/>
              <a:t> (ML: </a:t>
            </a:r>
            <a:r>
              <a:rPr lang="es-ES" sz="1400" i="1" dirty="0"/>
              <a:t>Machine </a:t>
            </a:r>
            <a:r>
              <a:rPr lang="es-ES" sz="1400" i="1" dirty="0" err="1"/>
              <a:t>Learning</a:t>
            </a:r>
            <a:r>
              <a:rPr lang="es-ES" sz="1400" dirty="0"/>
              <a:t>) para aprender con cada ejecución. La IA incluso permite la autocorrección de casos de prueba, lo que alivia la carga del mantenimiento de la prueba; ayudando a obtener un sólido conjunto de pruebas que proporciona una cobertura de pruebas </a:t>
            </a:r>
            <a:r>
              <a:rPr lang="es-ES" sz="1400" i="1" dirty="0" err="1"/>
              <a:t>premium</a:t>
            </a:r>
            <a:r>
              <a:rPr lang="es-ES" sz="1400" dirty="0"/>
              <a:t>.</a:t>
            </a:r>
          </a:p>
          <a:p>
            <a:pPr marL="0" indent="0">
              <a:buNone/>
            </a:pPr>
            <a:endParaRPr lang="es-ES" sz="1400" dirty="0"/>
          </a:p>
          <a:p>
            <a:pPr marL="0" indent="0" algn="just">
              <a:buNone/>
            </a:pPr>
            <a:endParaRPr lang="es-ES" altLang="es-CO" sz="1400" dirty="0"/>
          </a:p>
          <a:p>
            <a:pPr marL="342900" indent="-342900" algn="just">
              <a:buAutoNum type="arabicPeriod"/>
            </a:pPr>
            <a:endParaRPr lang="es-ES" altLang="es-CO" sz="1400" dirty="0"/>
          </a:p>
          <a:p>
            <a:pPr marL="342900" indent="-342900" algn="just">
              <a:buAutoNum type="arabicPeriod"/>
            </a:pPr>
            <a:endParaRPr lang="es-ES" altLang="es-CO" sz="1400" dirty="0"/>
          </a:p>
          <a:p>
            <a:pPr marL="342900" indent="-342900" algn="just">
              <a:buAutoNum type="arabicPeriod"/>
            </a:pPr>
            <a:endParaRPr lang="es-ES" altLang="es-CO" sz="1400" dirty="0"/>
          </a:p>
          <a:p>
            <a:pPr marL="0" indent="0" algn="just">
              <a:buNone/>
            </a:pPr>
            <a:endParaRPr lang="es-ES" altLang="es-CO" sz="1400" dirty="0"/>
          </a:p>
          <a:p>
            <a:pPr marL="0" indent="0" algn="just">
              <a:buNone/>
            </a:pPr>
            <a:endParaRPr lang="es-ES" altLang="es-CO" sz="1400" dirty="0"/>
          </a:p>
        </p:txBody>
      </p:sp>
      <p:sp>
        <p:nvSpPr>
          <p:cNvPr id="6" name="Rectángulo 5"/>
          <p:cNvSpPr/>
          <p:nvPr/>
        </p:nvSpPr>
        <p:spPr>
          <a:xfrm>
            <a:off x="197498" y="6531643"/>
            <a:ext cx="6789038" cy="200055"/>
          </a:xfrm>
          <a:prstGeom prst="rect">
            <a:avLst/>
          </a:prstGeom>
        </p:spPr>
        <p:txBody>
          <a:bodyPr wrap="none">
            <a:spAutoFit/>
          </a:bodyPr>
          <a:lstStyle/>
          <a:p>
            <a:r>
              <a:rPr lang="es-CO" sz="700" i="1" dirty="0"/>
              <a:t>https://alexandrade.net/blog-de-ingenieria-de-software/calidad-de-software/por-que-la-cobertura-de-pruebas-unitarias-es-una-parte-importante-de-qa/#.Y39513bMKiM</a:t>
            </a:r>
          </a:p>
        </p:txBody>
      </p:sp>
      <p:pic>
        <p:nvPicPr>
          <p:cNvPr id="2" name="Imagen 1"/>
          <p:cNvPicPr>
            <a:picLocks noChangeAspect="1"/>
          </p:cNvPicPr>
          <p:nvPr/>
        </p:nvPicPr>
        <p:blipFill>
          <a:blip r:embed="rId4"/>
          <a:stretch>
            <a:fillRect/>
          </a:stretch>
        </p:blipFill>
        <p:spPr>
          <a:xfrm>
            <a:off x="10164590" y="1026898"/>
            <a:ext cx="1171575" cy="1657350"/>
          </a:xfrm>
          <a:prstGeom prst="rect">
            <a:avLst/>
          </a:prstGeom>
        </p:spPr>
      </p:pic>
      <p:pic>
        <p:nvPicPr>
          <p:cNvPr id="7" name="Imagen 6"/>
          <p:cNvPicPr>
            <a:picLocks noChangeAspect="1"/>
          </p:cNvPicPr>
          <p:nvPr/>
        </p:nvPicPr>
        <p:blipFill>
          <a:blip r:embed="rId5"/>
          <a:stretch>
            <a:fillRect/>
          </a:stretch>
        </p:blipFill>
        <p:spPr>
          <a:xfrm>
            <a:off x="10028795" y="3031910"/>
            <a:ext cx="1657350" cy="1914525"/>
          </a:xfrm>
          <a:prstGeom prst="rect">
            <a:avLst/>
          </a:prstGeom>
        </p:spPr>
      </p:pic>
    </p:spTree>
    <p:extLst>
      <p:ext uri="{BB962C8B-B14F-4D97-AF65-F5344CB8AC3E}">
        <p14:creationId xmlns:p14="http://schemas.microsoft.com/office/powerpoint/2010/main" val="2711256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400681" y="298809"/>
            <a:ext cx="845303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s-CO" sz="2800" dirty="0">
                <a:latin typeface="Corbel" panose="020B0503020204020204" pitchFamily="34" charset="0"/>
                <a:ea typeface="Century Gothic" charset="0"/>
                <a:cs typeface="Century Gothic" charset="0"/>
              </a:rPr>
              <a:t>¿Por que es importante la cobertura?</a:t>
            </a:r>
          </a:p>
        </p:txBody>
      </p:sp>
      <p:sp>
        <p:nvSpPr>
          <p:cNvPr id="4" name="2 Marcador de contenido"/>
          <p:cNvSpPr txBox="1">
            <a:spLocks/>
          </p:cNvSpPr>
          <p:nvPr/>
        </p:nvSpPr>
        <p:spPr>
          <a:xfrm>
            <a:off x="614436" y="1026898"/>
            <a:ext cx="9287016" cy="20066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Tx/>
              <a:buChar char="-"/>
            </a:pPr>
            <a:r>
              <a:rPr lang="es-ES" sz="1400" dirty="0"/>
              <a:t>Encontrar y rectificar errores en etapas tempranas</a:t>
            </a:r>
          </a:p>
          <a:p>
            <a:pPr algn="just">
              <a:buFontTx/>
              <a:buChar char="-"/>
            </a:pPr>
            <a:r>
              <a:rPr lang="es-ES" sz="1400" dirty="0"/>
              <a:t>Crear más casos de prueba para garantizar una mejor cobertura</a:t>
            </a:r>
          </a:p>
          <a:p>
            <a:pPr algn="just">
              <a:buFontTx/>
              <a:buChar char="-"/>
            </a:pPr>
            <a:r>
              <a:rPr lang="es-ES" sz="1400" dirty="0"/>
              <a:t>Eliminar casos de prueba no deseados</a:t>
            </a:r>
          </a:p>
          <a:p>
            <a:pPr algn="just">
              <a:buFontTx/>
              <a:buChar char="-"/>
            </a:pPr>
            <a:r>
              <a:rPr lang="es-ES" sz="1400" dirty="0"/>
              <a:t>Posea un mejor control sobre su proyecto</a:t>
            </a:r>
          </a:p>
          <a:p>
            <a:pPr algn="just">
              <a:buFontTx/>
              <a:buChar char="-"/>
            </a:pPr>
            <a:r>
              <a:rPr lang="es-CO" sz="1400" dirty="0"/>
              <a:t>Ciclos de prueba eficientes</a:t>
            </a:r>
          </a:p>
          <a:p>
            <a:pPr algn="just">
              <a:buFontTx/>
              <a:buChar char="-"/>
            </a:pPr>
            <a:r>
              <a:rPr lang="es-CO" sz="1400" dirty="0"/>
              <a:t>Mayor ROI</a:t>
            </a:r>
          </a:p>
          <a:p>
            <a:pPr algn="just">
              <a:buFontTx/>
              <a:buChar char="-"/>
            </a:pPr>
            <a:endParaRPr lang="es-ES" sz="1400" b="1" dirty="0"/>
          </a:p>
          <a:p>
            <a:pPr marL="0" indent="0" algn="just">
              <a:buNone/>
            </a:pPr>
            <a:endParaRPr lang="es-ES" sz="1400" dirty="0"/>
          </a:p>
          <a:p>
            <a:pPr marL="0" indent="0">
              <a:buNone/>
            </a:pPr>
            <a:endParaRPr lang="es-ES" sz="1400" dirty="0"/>
          </a:p>
          <a:p>
            <a:pPr marL="0" indent="0" algn="just">
              <a:buNone/>
            </a:pPr>
            <a:endParaRPr lang="es-ES" altLang="es-CO" sz="1400" dirty="0"/>
          </a:p>
          <a:p>
            <a:pPr marL="342900" indent="-342900" algn="just">
              <a:buAutoNum type="arabicPeriod"/>
            </a:pPr>
            <a:endParaRPr lang="es-ES" altLang="es-CO" sz="1400" dirty="0"/>
          </a:p>
          <a:p>
            <a:pPr marL="342900" indent="-342900" algn="just">
              <a:buAutoNum type="arabicPeriod"/>
            </a:pPr>
            <a:endParaRPr lang="es-ES" altLang="es-CO" sz="1400" dirty="0"/>
          </a:p>
          <a:p>
            <a:pPr marL="342900" indent="-342900" algn="just">
              <a:buAutoNum type="arabicPeriod"/>
            </a:pPr>
            <a:endParaRPr lang="es-ES" altLang="es-CO" sz="1400" dirty="0"/>
          </a:p>
          <a:p>
            <a:pPr marL="0" indent="0" algn="just">
              <a:buNone/>
            </a:pPr>
            <a:endParaRPr lang="es-ES" altLang="es-CO" sz="1400" dirty="0"/>
          </a:p>
          <a:p>
            <a:pPr marL="0" indent="0" algn="just">
              <a:buNone/>
            </a:pPr>
            <a:endParaRPr lang="es-ES" altLang="es-CO" sz="1400" dirty="0"/>
          </a:p>
        </p:txBody>
      </p:sp>
      <p:sp>
        <p:nvSpPr>
          <p:cNvPr id="6" name="Rectángulo 5"/>
          <p:cNvSpPr/>
          <p:nvPr/>
        </p:nvSpPr>
        <p:spPr>
          <a:xfrm>
            <a:off x="197498" y="6531643"/>
            <a:ext cx="4373313" cy="200055"/>
          </a:xfrm>
          <a:prstGeom prst="rect">
            <a:avLst/>
          </a:prstGeom>
        </p:spPr>
        <p:txBody>
          <a:bodyPr wrap="none">
            <a:spAutoFit/>
          </a:bodyPr>
          <a:lstStyle/>
          <a:p>
            <a:r>
              <a:rPr lang="es-CO" sz="700" i="1" dirty="0"/>
              <a:t>https://vipinrajnair.medium.com/why-is-test-coverage-an-important-part-of-software-testing-f7ac168a6d90</a:t>
            </a:r>
          </a:p>
        </p:txBody>
      </p:sp>
      <p:sp>
        <p:nvSpPr>
          <p:cNvPr id="8" name="CuadroTexto 7"/>
          <p:cNvSpPr txBox="1"/>
          <p:nvPr/>
        </p:nvSpPr>
        <p:spPr>
          <a:xfrm>
            <a:off x="400681" y="3153617"/>
            <a:ext cx="845303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s-CO" sz="2800" dirty="0">
                <a:latin typeface="Corbel" panose="020B0503020204020204" pitchFamily="34" charset="0"/>
                <a:ea typeface="Century Gothic" charset="0"/>
                <a:cs typeface="Century Gothic" charset="0"/>
              </a:rPr>
              <a:t>¿Como calcular la cobertura de pruebas unitarias?</a:t>
            </a:r>
          </a:p>
        </p:txBody>
      </p:sp>
      <p:pic>
        <p:nvPicPr>
          <p:cNvPr id="3" name="Imagen 2"/>
          <p:cNvPicPr>
            <a:picLocks noChangeAspect="1"/>
          </p:cNvPicPr>
          <p:nvPr/>
        </p:nvPicPr>
        <p:blipFill>
          <a:blip r:embed="rId2"/>
          <a:stretch>
            <a:fillRect/>
          </a:stretch>
        </p:blipFill>
        <p:spPr>
          <a:xfrm>
            <a:off x="2056040" y="3796868"/>
            <a:ext cx="7296150" cy="714375"/>
          </a:xfrm>
          <a:prstGeom prst="rect">
            <a:avLst/>
          </a:prstGeom>
        </p:spPr>
      </p:pic>
      <p:sp>
        <p:nvSpPr>
          <p:cNvPr id="9" name="Rectángulo 8"/>
          <p:cNvSpPr/>
          <p:nvPr/>
        </p:nvSpPr>
        <p:spPr>
          <a:xfrm>
            <a:off x="2656115" y="4651054"/>
            <a:ext cx="6096000" cy="738664"/>
          </a:xfrm>
          <a:prstGeom prst="rect">
            <a:avLst/>
          </a:prstGeom>
        </p:spPr>
        <p:txBody>
          <a:bodyPr>
            <a:spAutoFit/>
          </a:bodyPr>
          <a:lstStyle/>
          <a:p>
            <a:pPr algn="just"/>
            <a:r>
              <a:rPr lang="es-ES" sz="1400" dirty="0"/>
              <a:t>Si una aplicación que tiene 1000 líneas de código y 400 de ellas son ejecutadas por al menos un caso de prueba; su cobertura de pruebas es del 40%.</a:t>
            </a:r>
            <a:endParaRPr lang="es-CO" sz="1400" dirty="0"/>
          </a:p>
        </p:txBody>
      </p:sp>
    </p:spTree>
    <p:extLst>
      <p:ext uri="{BB962C8B-B14F-4D97-AF65-F5344CB8AC3E}">
        <p14:creationId xmlns:p14="http://schemas.microsoft.com/office/powerpoint/2010/main" val="79304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xmlns="" id="{F9CD9B2A-4717-4410-81C9-4B0FC3B71CE4}"/>
              </a:ext>
            </a:extLst>
          </p:cNvPr>
          <p:cNvSpPr>
            <a:spLocks noGrp="1"/>
          </p:cNvSpPr>
          <p:nvPr>
            <p:ph type="title"/>
          </p:nvPr>
        </p:nvSpPr>
        <p:spPr/>
        <p:txBody>
          <a:bodyPr/>
          <a:lstStyle/>
          <a:p>
            <a:r>
              <a:rPr lang="es-ES" dirty="0"/>
              <a:t>GRACIAS</a:t>
            </a:r>
          </a:p>
        </p:txBody>
      </p:sp>
    </p:spTree>
    <p:extLst>
      <p:ext uri="{BB962C8B-B14F-4D97-AF65-F5344CB8AC3E}">
        <p14:creationId xmlns:p14="http://schemas.microsoft.com/office/powerpoint/2010/main" val="361592161"/>
      </p:ext>
    </p:extLst>
  </p:cSld>
  <p:clrMapOvr>
    <a:masterClrMapping/>
  </p:clrMapOvr>
</p:sld>
</file>

<file path=ppt/theme/theme1.xml><?xml version="1.0" encoding="utf-8"?>
<a:theme xmlns:a="http://schemas.openxmlformats.org/drawingml/2006/main" name="Tema de Office">
  <a:themeElements>
    <a:clrScheme name="Personalizado 1">
      <a:dk1>
        <a:srgbClr val="404040"/>
      </a:dk1>
      <a:lt1>
        <a:srgbClr val="FFFFFF"/>
      </a:lt1>
      <a:dk2>
        <a:srgbClr val="0F1C50"/>
      </a:dk2>
      <a:lt2>
        <a:srgbClr val="6785C1"/>
      </a:lt2>
      <a:accent1>
        <a:srgbClr val="001973"/>
      </a:accent1>
      <a:accent2>
        <a:srgbClr val="E6B600"/>
      </a:accent2>
      <a:accent3>
        <a:srgbClr val="0080B1"/>
      </a:accent3>
      <a:accent4>
        <a:srgbClr val="BC4328"/>
      </a:accent4>
      <a:accent5>
        <a:srgbClr val="AA3C80"/>
      </a:accent5>
      <a:accent6>
        <a:srgbClr val="83B254"/>
      </a:accent6>
      <a:hlink>
        <a:srgbClr val="404040"/>
      </a:hlink>
      <a:folHlink>
        <a:srgbClr val="0072BC"/>
      </a:folHlink>
    </a:clrScheme>
    <a:fontScheme name="Personalizado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8924c5d6-ebc2-4ac5-ba05-db372800e864" xsi:nil="true"/>
    <lcf76f155ced4ddcb4097134ff3c332f xmlns="6c6546fa-2788-4d40-a6cd-c3436f52b816">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9BECAF940B45B48A9FDD90F7F3CA166" ma:contentTypeVersion="16" ma:contentTypeDescription="Create a new document." ma:contentTypeScope="" ma:versionID="79191002499c9ecaaec40a0648f0bfa8">
  <xsd:schema xmlns:xsd="http://www.w3.org/2001/XMLSchema" xmlns:xs="http://www.w3.org/2001/XMLSchema" xmlns:p="http://schemas.microsoft.com/office/2006/metadata/properties" xmlns:ns2="6c6546fa-2788-4d40-a6cd-c3436f52b816" xmlns:ns3="8924c5d6-ebc2-4ac5-ba05-db372800e864" targetNamespace="http://schemas.microsoft.com/office/2006/metadata/properties" ma:root="true" ma:fieldsID="a360ff630d7be4059aa3bf4c6721d2c8" ns2:_="" ns3:_="">
    <xsd:import namespace="6c6546fa-2788-4d40-a6cd-c3436f52b816"/>
    <xsd:import namespace="8924c5d6-ebc2-4ac5-ba05-db372800e86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6546fa-2788-4d40-a6cd-c3436f52b81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d85e823d-31db-440c-980d-283f89df7c2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924c5d6-ebc2-4ac5-ba05-db372800e8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bf7e86f-b85b-47a4-b87c-d0be7fd0a37a}" ma:internalName="TaxCatchAll" ma:showField="CatchAllData" ma:web="8924c5d6-ebc2-4ac5-ba05-db372800e8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56B811-5588-432D-A177-8440AA676009}">
  <ds:schemaRefs>
    <ds:schemaRef ds:uri="http://schemas.microsoft.com/office/infopath/2007/PartnerControls"/>
    <ds:schemaRef ds:uri="http://purl.org/dc/dcmitype/"/>
    <ds:schemaRef ds:uri="http://purl.org/dc/terms/"/>
    <ds:schemaRef ds:uri="6c6546fa-2788-4d40-a6cd-c3436f52b816"/>
    <ds:schemaRef ds:uri="http://schemas.openxmlformats.org/package/2006/metadata/core-properties"/>
    <ds:schemaRef ds:uri="8924c5d6-ebc2-4ac5-ba05-db372800e864"/>
    <ds:schemaRef ds:uri="http://www.w3.org/XML/1998/namespace"/>
    <ds:schemaRef ds:uri="http://purl.org/dc/elements/1.1/"/>
    <ds:schemaRef ds:uri="http://schemas.microsoft.com/office/2006/metadata/properties"/>
    <ds:schemaRef ds:uri="http://schemas.microsoft.com/office/2006/documentManagement/types"/>
  </ds:schemaRefs>
</ds:datastoreItem>
</file>

<file path=customXml/itemProps2.xml><?xml version="1.0" encoding="utf-8"?>
<ds:datastoreItem xmlns:ds="http://schemas.openxmlformats.org/officeDocument/2006/customXml" ds:itemID="{AD7C5FEC-F8B8-460E-BE2E-BCD9431922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c6546fa-2788-4d40-a6cd-c3436f52b816"/>
    <ds:schemaRef ds:uri="8924c5d6-ebc2-4ac5-ba05-db372800e8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91A6716-1A7A-4A53-9211-F2F8A4B6251F}">
  <ds:schemaRefs>
    <ds:schemaRef ds:uri="http://schemas.microsoft.com/sharepoint/v3/contenttype/forms"/>
  </ds:schemaRefs>
</ds:datastoreItem>
</file>

<file path=docMetadata/LabelInfo.xml><?xml version="1.0" encoding="utf-8"?>
<clbl:labelList xmlns:clbl="http://schemas.microsoft.com/office/2020/mipLabelMetadata">
  <clbl:label id="{3048dc87-43f0-4100-9acb-ae1971c79395}" enabled="0" method="" siteId="{3048dc87-43f0-4100-9acb-ae1971c79395}" removed="1"/>
</clbl:labelList>
</file>

<file path=docProps/app.xml><?xml version="1.0" encoding="utf-8"?>
<Properties xmlns="http://schemas.openxmlformats.org/officeDocument/2006/extended-properties" xmlns:vt="http://schemas.openxmlformats.org/officeDocument/2006/docPropsVTypes">
  <TotalTime>51931</TotalTime>
  <Words>304</Words>
  <Application>Microsoft Office PowerPoint</Application>
  <PresentationFormat>Panorámica</PresentationFormat>
  <Paragraphs>93</Paragraphs>
  <Slides>8</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vt:i4>
      </vt:variant>
    </vt:vector>
  </HeadingPairs>
  <TitlesOfParts>
    <vt:vector size="14" baseType="lpstr">
      <vt:lpstr>Arial</vt:lpstr>
      <vt:lpstr>Arial Black</vt:lpstr>
      <vt:lpstr>Calibri</vt:lpstr>
      <vt:lpstr>Century Gothic</vt:lpstr>
      <vt:lpstr>Corbel</vt:lpstr>
      <vt:lpstr>Tema de Office</vt:lpstr>
      <vt:lpstr>Capacitación Pruebas Unitarias (xUnit)</vt:lpstr>
      <vt:lpstr>Presentación de PowerPoint</vt:lpstr>
      <vt:lpstr>En capítulos anteriores… </vt:lpstr>
      <vt:lpstr>Presentación de PowerPoint</vt:lpstr>
      <vt:lpstr>Presentación de PowerPoint</vt:lpstr>
      <vt:lpstr>Presentación de PowerPoint</vt:lpstr>
      <vt:lpstr>Presentación de PowerPoint</vt:lpstr>
      <vt:lpstr>GRACIAS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Raquel Capilla Blázquez</dc:creator>
  <cp:lastModifiedBy>Juanjo</cp:lastModifiedBy>
  <cp:revision>534</cp:revision>
  <dcterms:created xsi:type="dcterms:W3CDTF">2021-04-26T09:22:33Z</dcterms:created>
  <dcterms:modified xsi:type="dcterms:W3CDTF">2022-11-28T21:34:25Z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879356</vt:lpwstr>
  </property>
  <property fmtid="{D5CDD505-2E9C-101B-9397-08002B2CF9AE}" pid="3" name="NXPowerLiteSettings">
    <vt:lpwstr>C7000400038000</vt:lpwstr>
  </property>
  <property fmtid="{D5CDD505-2E9C-101B-9397-08002B2CF9AE}" pid="4" name="NXPowerLiteVersion">
    <vt:lpwstr>S9.0.3</vt:lpwstr>
  </property>
  <property fmtid="{D5CDD505-2E9C-101B-9397-08002B2CF9AE}" pid="5" name="ContentTypeId">
    <vt:lpwstr>0x010100E9BECAF940B45B48A9FDD90F7F3CA166</vt:lpwstr>
  </property>
  <property fmtid="{D5CDD505-2E9C-101B-9397-08002B2CF9AE}" pid="6" name="MediaServiceImageTags">
    <vt:lpwstr/>
  </property>
</Properties>
</file>